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4"/>
  </p:notesMasterIdLst>
  <p:handoutMasterIdLst>
    <p:handoutMasterId r:id="rId35"/>
  </p:handoutMasterIdLst>
  <p:sldIdLst>
    <p:sldId id="274" r:id="rId8"/>
    <p:sldId id="283" r:id="rId9"/>
    <p:sldId id="257" r:id="rId10"/>
    <p:sldId id="284" r:id="rId11"/>
    <p:sldId id="289" r:id="rId12"/>
    <p:sldId id="258" r:id="rId13"/>
    <p:sldId id="267" r:id="rId14"/>
    <p:sldId id="268" r:id="rId15"/>
    <p:sldId id="269" r:id="rId16"/>
    <p:sldId id="275" r:id="rId17"/>
    <p:sldId id="276" r:id="rId18"/>
    <p:sldId id="266" r:id="rId19"/>
    <p:sldId id="286" r:id="rId20"/>
    <p:sldId id="287" r:id="rId21"/>
    <p:sldId id="288" r:id="rId22"/>
    <p:sldId id="260" r:id="rId23"/>
    <p:sldId id="272" r:id="rId24"/>
    <p:sldId id="261" r:id="rId25"/>
    <p:sldId id="280" r:id="rId26"/>
    <p:sldId id="277" r:id="rId27"/>
    <p:sldId id="279" r:id="rId28"/>
    <p:sldId id="281" r:id="rId29"/>
    <p:sldId id="282" r:id="rId30"/>
    <p:sldId id="265" r:id="rId31"/>
    <p:sldId id="290" r:id="rId32"/>
    <p:sldId id="2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97" autoAdjust="0"/>
  </p:normalViewPr>
  <p:slideViewPr>
    <p:cSldViewPr>
      <p:cViewPr>
        <p:scale>
          <a:sx n="80" d="100"/>
          <a:sy n="80" d="100"/>
        </p:scale>
        <p:origin x="-51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519C9-92F1-46C7-BD4B-CDCA073C407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7168574-5F00-4F5F-AAAE-C74ACF3E3897}">
      <dgm:prSet phldrT="[Text]" custT="1"/>
      <dgm:spPr>
        <a:xfrm>
          <a:off x="3218256" y="2296"/>
          <a:ext cx="2538520" cy="865028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2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Ministry of Labor, Health and Social Affairs of Georgia</a:t>
          </a:r>
        </a:p>
        <a:p>
          <a:pPr algn="ctr"/>
          <a:r>
            <a:rPr lang="en-US" sz="12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4</a:t>
          </a:r>
          <a:endParaRPr lang="en-US" sz="1050" b="1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8DB235C1-56DE-40ED-A9F7-63B6FD9E406B}" type="parTrans" cxnId="{4C17F2FE-63D5-4160-994B-CEE2CDB04A96}">
      <dgm:prSet/>
      <dgm:spPr/>
      <dgm:t>
        <a:bodyPr/>
        <a:lstStyle/>
        <a:p>
          <a:pPr algn="ctr"/>
          <a:endParaRPr lang="en-US"/>
        </a:p>
      </dgm:t>
    </dgm:pt>
    <dgm:pt modelId="{F7EAA0EB-62C8-422E-83F6-11B830E6C04B}" type="sibTrans" cxnId="{4C17F2FE-63D5-4160-994B-CEE2CDB04A96}">
      <dgm:prSet/>
      <dgm:spPr/>
      <dgm:t>
        <a:bodyPr/>
        <a:lstStyle/>
        <a:p>
          <a:pPr algn="ctr"/>
          <a:endParaRPr lang="en-US"/>
        </a:p>
      </dgm:t>
    </dgm:pt>
    <dgm:pt modelId="{A8B2A1FE-9AF0-4B47-8CD5-857E54FE0B3F}">
      <dgm:prSet custT="1"/>
      <dgm:spPr>
        <a:xfrm>
          <a:off x="3560212" y="2835480"/>
          <a:ext cx="1867984" cy="667558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2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District PHC Centers </a:t>
          </a:r>
        </a:p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2</a:t>
          </a:r>
          <a:endParaRPr lang="en-US" sz="1000" b="1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5D464776-30B0-4F5F-BC0B-D5459A6BBFEF}" type="parTrans" cxnId="{D9859C46-7907-4440-9DDE-083D93A997AA}">
      <dgm:prSet/>
      <dgm:spPr>
        <a:xfrm>
          <a:off x="4441797" y="867324"/>
          <a:ext cx="91440" cy="1968156"/>
        </a:xfrm>
      </dgm:spPr>
      <dgm:t>
        <a:bodyPr/>
        <a:lstStyle/>
        <a:p>
          <a:pPr algn="ctr"/>
          <a:endParaRPr lang="en-US"/>
        </a:p>
      </dgm:t>
    </dgm:pt>
    <dgm:pt modelId="{4E3A3EF7-53B3-4485-9BF0-4180859A13A0}" type="sibTrans" cxnId="{D9859C46-7907-4440-9DDE-083D93A997AA}">
      <dgm:prSet/>
      <dgm:spPr/>
      <dgm:t>
        <a:bodyPr/>
        <a:lstStyle/>
        <a:p>
          <a:pPr algn="ctr"/>
          <a:endParaRPr lang="en-US"/>
        </a:p>
      </dgm:t>
    </dgm:pt>
    <dgm:pt modelId="{B225313E-2689-4360-B4AB-14F3ED4491D7}" type="asst">
      <dgm:prSet custT="1"/>
      <dgm:spPr>
        <a:xfrm>
          <a:off x="3010207" y="4954247"/>
          <a:ext cx="1217321" cy="817089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Pediatricians/</a:t>
          </a:r>
        </a:p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internists</a:t>
          </a:r>
        </a:p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C8D4576C-6A3A-4D25-A3A2-825DBE393F6E}" type="parTrans" cxnId="{CF40BC02-732F-481B-A7F0-1AF980E00962}">
      <dgm:prSet/>
      <dgm:spPr>
        <a:xfrm>
          <a:off x="4227529" y="4330840"/>
          <a:ext cx="266745" cy="1031952"/>
        </a:xfrm>
      </dgm:spPr>
      <dgm:t>
        <a:bodyPr/>
        <a:lstStyle/>
        <a:p>
          <a:pPr algn="ctr"/>
          <a:endParaRPr lang="en-US"/>
        </a:p>
      </dgm:t>
    </dgm:pt>
    <dgm:pt modelId="{B4AE233D-7358-4862-936C-53C4E24266B8}" type="sibTrans" cxnId="{CF40BC02-732F-481B-A7F0-1AF980E00962}">
      <dgm:prSet/>
      <dgm:spPr/>
      <dgm:t>
        <a:bodyPr/>
        <a:lstStyle/>
        <a:p>
          <a:pPr algn="ctr"/>
          <a:endParaRPr lang="en-US"/>
        </a:p>
      </dgm:t>
    </dgm:pt>
    <dgm:pt modelId="{5F6D4281-A943-4325-B725-800D7A13C4E8}" type="asst">
      <dgm:prSet custT="1"/>
      <dgm:spPr>
        <a:xfrm>
          <a:off x="4873899" y="4960196"/>
          <a:ext cx="1127301" cy="808461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Family doctors</a:t>
          </a:r>
        </a:p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BFF6AE66-A211-4A81-BA1B-64A3C9432452}" type="parTrans" cxnId="{AE0048ED-A86E-4CD3-AF09-E1D643E62361}">
      <dgm:prSet/>
      <dgm:spPr>
        <a:xfrm>
          <a:off x="4494275" y="4330840"/>
          <a:ext cx="379624" cy="1033586"/>
        </a:xfrm>
      </dgm:spPr>
      <dgm:t>
        <a:bodyPr/>
        <a:lstStyle/>
        <a:p>
          <a:pPr algn="ctr"/>
          <a:endParaRPr lang="en-US"/>
        </a:p>
      </dgm:t>
    </dgm:pt>
    <dgm:pt modelId="{4EC28955-9823-4C3C-890D-5F0D17F9E96F}" type="sibTrans" cxnId="{AE0048ED-A86E-4CD3-AF09-E1D643E62361}">
      <dgm:prSet/>
      <dgm:spPr/>
      <dgm:t>
        <a:bodyPr/>
        <a:lstStyle/>
        <a:p>
          <a:pPr algn="ctr"/>
          <a:endParaRPr lang="en-US"/>
        </a:p>
      </dgm:t>
    </dgm:pt>
    <dgm:pt modelId="{0C07E3D0-B5F3-4678-8D56-6CD65762AEA4}" type="asst">
      <dgm:prSet custT="1"/>
      <dgm:spPr>
        <a:xfrm>
          <a:off x="1523576" y="4948908"/>
          <a:ext cx="1308083" cy="821075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Rural doctors</a:t>
          </a:r>
        </a:p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B36B8FC7-1F83-4561-87DB-934EF23E5587}" type="parTrans" cxnId="{F07D5BB5-4D9B-4971-AB09-7DF44012785F}">
      <dgm:prSet/>
      <dgm:spPr>
        <a:xfrm>
          <a:off x="2831659" y="4330840"/>
          <a:ext cx="1662615" cy="1028606"/>
        </a:xfrm>
      </dgm:spPr>
      <dgm:t>
        <a:bodyPr/>
        <a:lstStyle/>
        <a:p>
          <a:pPr algn="ctr"/>
          <a:endParaRPr lang="en-US"/>
        </a:p>
      </dgm:t>
    </dgm:pt>
    <dgm:pt modelId="{3A8C3FCF-2887-48BD-B716-B3651CDE6B0B}" type="sibTrans" cxnId="{F07D5BB5-4D9B-4971-AB09-7DF44012785F}">
      <dgm:prSet/>
      <dgm:spPr/>
      <dgm:t>
        <a:bodyPr/>
        <a:lstStyle/>
        <a:p>
          <a:pPr algn="ctr"/>
          <a:endParaRPr lang="en-US"/>
        </a:p>
      </dgm:t>
    </dgm:pt>
    <dgm:pt modelId="{CAA3154C-7A5F-4C4D-91F0-A3BEB3E0B756}" type="asst">
      <dgm:prSet custT="1"/>
      <dgm:spPr>
        <a:xfrm>
          <a:off x="6329412" y="4958198"/>
          <a:ext cx="1127825" cy="792512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Immunization specialists</a:t>
          </a:r>
        </a:p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E5AB06C2-BDEC-49AE-B50F-B6BE41EC0CDF}" type="parTrans" cxnId="{A94BC98A-3F38-42D1-A90E-EC5AB75A2C85}">
      <dgm:prSet/>
      <dgm:spPr>
        <a:xfrm>
          <a:off x="4494275" y="4330840"/>
          <a:ext cx="1835137" cy="1023614"/>
        </a:xfrm>
      </dgm:spPr>
      <dgm:t>
        <a:bodyPr/>
        <a:lstStyle/>
        <a:p>
          <a:pPr algn="ctr"/>
          <a:endParaRPr lang="en-US"/>
        </a:p>
      </dgm:t>
    </dgm:pt>
    <dgm:pt modelId="{02F9EFDB-39AF-4BB9-97DD-E31CA4AAB600}" type="sibTrans" cxnId="{A94BC98A-3F38-42D1-A90E-EC5AB75A2C85}">
      <dgm:prSet/>
      <dgm:spPr/>
      <dgm:t>
        <a:bodyPr/>
        <a:lstStyle/>
        <a:p>
          <a:pPr algn="ctr"/>
          <a:endParaRPr lang="en-US"/>
        </a:p>
      </dgm:t>
    </dgm:pt>
    <dgm:pt modelId="{1BB9EA14-784B-4804-A2E8-663FAC9D3AEA}">
      <dgm:prSet custT="1"/>
      <dgm:spPr>
        <a:xfrm>
          <a:off x="3599290" y="3708995"/>
          <a:ext cx="1789969" cy="621844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2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Out-patient facilities, polyclinics, healthcare centers</a:t>
          </a:r>
        </a:p>
        <a:p>
          <a:pPr algn="ctr"/>
          <a:r>
            <a:rPr lang="en-US" sz="12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F050A719-4B2C-40C4-BCE7-2C20709ED11B}" type="sibTrans" cxnId="{3D5F13E4-4CAE-4034-965E-368879574FB4}">
      <dgm:prSet/>
      <dgm:spPr/>
      <dgm:t>
        <a:bodyPr/>
        <a:lstStyle/>
        <a:p>
          <a:pPr algn="ctr"/>
          <a:endParaRPr lang="en-US"/>
        </a:p>
      </dgm:t>
    </dgm:pt>
    <dgm:pt modelId="{46FFD1AD-817D-4D4E-9D76-BFE9C1325329}" type="parTrans" cxnId="{3D5F13E4-4CAE-4034-965E-368879574FB4}">
      <dgm:prSet/>
      <dgm:spPr>
        <a:xfrm>
          <a:off x="4448484" y="3503038"/>
          <a:ext cx="91440" cy="205956"/>
        </a:xfrm>
      </dgm:spPr>
      <dgm:t>
        <a:bodyPr/>
        <a:lstStyle/>
        <a:p>
          <a:pPr algn="ctr"/>
          <a:endParaRPr lang="en-US"/>
        </a:p>
      </dgm:t>
    </dgm:pt>
    <dgm:pt modelId="{CA387B92-760B-4713-9D18-D9D50458E563}" type="asst">
      <dgm:prSet custT="1"/>
      <dgm:spPr>
        <a:xfrm>
          <a:off x="816762" y="1970905"/>
          <a:ext cx="2106176" cy="991024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Regional Centers of National Center for Disease Control and Public Health </a:t>
          </a:r>
        </a:p>
        <a:p>
          <a:pPr algn="ctr"/>
          <a:r>
            <a:rPr lang="en-US" sz="1100" b="1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3</a:t>
          </a:r>
          <a:endParaRPr lang="en-US" sz="1050" b="1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D11D133D-AD32-40A5-8AC8-C5B621AEF0B3}" type="parTrans" cxnId="{11418EF0-93E0-4372-9A45-5C80DD4E2F4F}">
      <dgm:prSet/>
      <dgm:spPr>
        <a:xfrm>
          <a:off x="2922938" y="1873038"/>
          <a:ext cx="187578" cy="593379"/>
        </a:xfrm>
      </dgm:spPr>
      <dgm:t>
        <a:bodyPr/>
        <a:lstStyle/>
        <a:p>
          <a:pPr algn="ctr"/>
          <a:endParaRPr lang="en-US"/>
        </a:p>
      </dgm:t>
    </dgm:pt>
    <dgm:pt modelId="{4A0A0F7D-7E0C-44B1-A8DC-D413B321F3B9}" type="sibTrans" cxnId="{11418EF0-93E0-4372-9A45-5C80DD4E2F4F}">
      <dgm:prSet/>
      <dgm:spPr/>
      <dgm:t>
        <a:bodyPr/>
        <a:lstStyle/>
        <a:p>
          <a:pPr algn="ctr"/>
          <a:endParaRPr lang="en-US"/>
        </a:p>
      </dgm:t>
    </dgm:pt>
    <dgm:pt modelId="{D4046082-0405-4A73-8449-44748EB5B6CD}" type="asst">
      <dgm:prSet phldrT="[Text]" custT="1"/>
      <dgm:spPr>
        <a:xfrm>
          <a:off x="2010038" y="980358"/>
          <a:ext cx="2200957" cy="892679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n-US" sz="1200" b="1" spc="100" baseline="0" dirty="0" smtClean="0"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National Center for Disease Control and Public Health</a:t>
          </a:r>
        </a:p>
        <a:p>
          <a:pPr algn="ctr"/>
          <a:r>
            <a:rPr lang="en-US" sz="1200" b="1" spc="100" baseline="0" dirty="0" smtClean="0"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Level 4</a:t>
          </a:r>
          <a:endParaRPr lang="en-US" sz="1100" b="1" spc="100" baseline="0" dirty="0">
            <a:solidFill>
              <a:schemeClr val="bg1"/>
            </a:solidFill>
            <a:effectLst/>
            <a:latin typeface="Calibri" pitchFamily="34" charset="0"/>
            <a:ea typeface="+mn-ea"/>
            <a:cs typeface="Calibri" pitchFamily="34" charset="0"/>
          </a:endParaRPr>
        </a:p>
      </dgm:t>
    </dgm:pt>
    <dgm:pt modelId="{1EE7CBBB-41C8-4BE7-BD9F-44CB074AEC80}" type="sibTrans" cxnId="{A9B66F23-5A73-4A31-B0BF-B92D37EA28A4}">
      <dgm:prSet/>
      <dgm:spPr/>
      <dgm:t>
        <a:bodyPr/>
        <a:lstStyle/>
        <a:p>
          <a:pPr algn="ctr"/>
          <a:endParaRPr lang="en-US"/>
        </a:p>
      </dgm:t>
    </dgm:pt>
    <dgm:pt modelId="{80E0AB76-F4B8-4E34-8579-BBC7944B9533}" type="parTrans" cxnId="{A9B66F23-5A73-4A31-B0BF-B92D37EA28A4}">
      <dgm:prSet/>
      <dgm:spPr>
        <a:xfrm>
          <a:off x="4210995" y="867324"/>
          <a:ext cx="276521" cy="559374"/>
        </a:xfrm>
      </dgm:spPr>
      <dgm:t>
        <a:bodyPr/>
        <a:lstStyle/>
        <a:p>
          <a:pPr algn="ctr"/>
          <a:endParaRPr lang="en-US"/>
        </a:p>
      </dgm:t>
    </dgm:pt>
    <dgm:pt modelId="{614C792F-D96B-4EDF-A010-2F76AFA63722}" type="pres">
      <dgm:prSet presAssocID="{887519C9-92F1-46C7-BD4B-CDCA073C40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A83FD1-F5C1-4359-A6BC-99190A05A347}" type="pres">
      <dgm:prSet presAssocID="{97168574-5F00-4F5F-AAAE-C74ACF3E3897}" presName="hierRoot1" presStyleCnt="0"/>
      <dgm:spPr/>
      <dgm:t>
        <a:bodyPr/>
        <a:lstStyle/>
        <a:p>
          <a:endParaRPr lang="en-US"/>
        </a:p>
      </dgm:t>
    </dgm:pt>
    <dgm:pt modelId="{286CD586-FEA3-45CD-B04F-E54944CF1353}" type="pres">
      <dgm:prSet presAssocID="{97168574-5F00-4F5F-AAAE-C74ACF3E3897}" presName="composite" presStyleCnt="0"/>
      <dgm:spPr/>
      <dgm:t>
        <a:bodyPr/>
        <a:lstStyle/>
        <a:p>
          <a:endParaRPr lang="en-US"/>
        </a:p>
      </dgm:t>
    </dgm:pt>
    <dgm:pt modelId="{6123644C-05B2-42A4-A8AA-7B5D81957524}" type="pres">
      <dgm:prSet presAssocID="{97168574-5F00-4F5F-AAAE-C74ACF3E3897}" presName="background" presStyleLbl="node0" presStyleIdx="0" presStyleCnt="1"/>
      <dgm:spPr/>
      <dgm:t>
        <a:bodyPr/>
        <a:lstStyle/>
        <a:p>
          <a:endParaRPr lang="en-US"/>
        </a:p>
      </dgm:t>
    </dgm:pt>
    <dgm:pt modelId="{319FF21F-C69E-4EB1-BB66-6B2F7616212E}" type="pres">
      <dgm:prSet presAssocID="{97168574-5F00-4F5F-AAAE-C74ACF3E3897}" presName="text" presStyleLbl="fgAcc0" presStyleIdx="0" presStyleCnt="1" custScaleX="253032" custLinFactNeighborX="6012" custLinFactNeighborY="8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70C029-A608-478A-BE09-5B3CA779C0DF}" type="pres">
      <dgm:prSet presAssocID="{97168574-5F00-4F5F-AAAE-C74ACF3E3897}" presName="hierChild2" presStyleCnt="0"/>
      <dgm:spPr/>
      <dgm:t>
        <a:bodyPr/>
        <a:lstStyle/>
        <a:p>
          <a:endParaRPr lang="en-US"/>
        </a:p>
      </dgm:t>
    </dgm:pt>
    <dgm:pt modelId="{37933494-087A-43D8-8E0B-8606875E4ABB}" type="pres">
      <dgm:prSet presAssocID="{80E0AB76-F4B8-4E34-8579-BBC7944B953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D3F4270-5424-4084-88AC-36442822BE36}" type="pres">
      <dgm:prSet presAssocID="{D4046082-0405-4A73-8449-44748EB5B6CD}" presName="hierRoot2" presStyleCnt="0"/>
      <dgm:spPr/>
      <dgm:t>
        <a:bodyPr/>
        <a:lstStyle/>
        <a:p>
          <a:endParaRPr lang="en-US"/>
        </a:p>
      </dgm:t>
    </dgm:pt>
    <dgm:pt modelId="{5F28467A-B17A-4B99-A92F-1C67910EBC0D}" type="pres">
      <dgm:prSet presAssocID="{D4046082-0405-4A73-8449-44748EB5B6CD}" presName="composite2" presStyleCnt="0"/>
      <dgm:spPr/>
      <dgm:t>
        <a:bodyPr/>
        <a:lstStyle/>
        <a:p>
          <a:endParaRPr lang="en-US"/>
        </a:p>
      </dgm:t>
    </dgm:pt>
    <dgm:pt modelId="{CD1F561B-C0AC-41A6-AE40-F24551AD2E7C}" type="pres">
      <dgm:prSet presAssocID="{D4046082-0405-4A73-8449-44748EB5B6CD}" presName="background2" presStyleLbl="asst1" presStyleIdx="0" presStyleCnt="2"/>
      <dgm:spPr/>
      <dgm:t>
        <a:bodyPr/>
        <a:lstStyle/>
        <a:p>
          <a:endParaRPr lang="en-US"/>
        </a:p>
      </dgm:t>
    </dgm:pt>
    <dgm:pt modelId="{BDABFED9-45FE-4E98-87D3-F576B7CD815A}" type="pres">
      <dgm:prSet presAssocID="{D4046082-0405-4A73-8449-44748EB5B6CD}" presName="text2" presStyleLbl="fgAcc2" presStyleIdx="0" presStyleCnt="2" custScaleX="232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CFCEC1-1C25-4E38-9406-DA0AD5980259}" type="pres">
      <dgm:prSet presAssocID="{D4046082-0405-4A73-8449-44748EB5B6CD}" presName="hierChild3" presStyleCnt="0"/>
      <dgm:spPr/>
      <dgm:t>
        <a:bodyPr/>
        <a:lstStyle/>
        <a:p>
          <a:endParaRPr lang="en-US"/>
        </a:p>
      </dgm:t>
    </dgm:pt>
    <dgm:pt modelId="{01B1D77C-65A9-4D46-AC99-48AFC6B95003}" type="pres">
      <dgm:prSet presAssocID="{D11D133D-AD32-40A5-8AC8-C5B621AEF0B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B6897CF-A412-4A48-9BCA-A59C2FB85C77}" type="pres">
      <dgm:prSet presAssocID="{CA387B92-760B-4713-9D18-D9D50458E563}" presName="hierRoot3" presStyleCnt="0"/>
      <dgm:spPr/>
      <dgm:t>
        <a:bodyPr/>
        <a:lstStyle/>
        <a:p>
          <a:endParaRPr lang="en-US"/>
        </a:p>
      </dgm:t>
    </dgm:pt>
    <dgm:pt modelId="{3ACD49AB-D74A-46FD-9A3E-B909929B2934}" type="pres">
      <dgm:prSet presAssocID="{CA387B92-760B-4713-9D18-D9D50458E563}" presName="composite3" presStyleCnt="0"/>
      <dgm:spPr/>
      <dgm:t>
        <a:bodyPr/>
        <a:lstStyle/>
        <a:p>
          <a:endParaRPr lang="en-US"/>
        </a:p>
      </dgm:t>
    </dgm:pt>
    <dgm:pt modelId="{E3166C2C-1A06-436C-BEB6-B0D3757A7721}" type="pres">
      <dgm:prSet presAssocID="{CA387B92-760B-4713-9D18-D9D50458E563}" presName="background3" presStyleLbl="asst1" presStyleIdx="1" presStyleCnt="2"/>
      <dgm:spPr/>
      <dgm:t>
        <a:bodyPr/>
        <a:lstStyle/>
        <a:p>
          <a:endParaRPr lang="en-US"/>
        </a:p>
      </dgm:t>
    </dgm:pt>
    <dgm:pt modelId="{CCA726E1-D1F5-477F-A5A9-71F0FDD18983}" type="pres">
      <dgm:prSet presAssocID="{CA387B92-760B-4713-9D18-D9D50458E563}" presName="text3" presStyleLbl="fgAcc3" presStyleIdx="0" presStyleCnt="2" custScaleX="235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DE55E-01CB-4B53-81A7-155B7202EF20}" type="pres">
      <dgm:prSet presAssocID="{CA387B92-760B-4713-9D18-D9D50458E563}" presName="hierChild4" presStyleCnt="0"/>
      <dgm:spPr/>
      <dgm:t>
        <a:bodyPr/>
        <a:lstStyle/>
        <a:p>
          <a:endParaRPr lang="en-US"/>
        </a:p>
      </dgm:t>
    </dgm:pt>
    <dgm:pt modelId="{061873D6-F767-4FF7-81C8-2AB37E23F7B4}" type="pres">
      <dgm:prSet presAssocID="{5D464776-30B0-4F5F-BC0B-D5459A6BBFE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EF6C5B1-DDEE-4F27-8FDE-88583925C570}" type="pres">
      <dgm:prSet presAssocID="{A8B2A1FE-9AF0-4B47-8CD5-857E54FE0B3F}" presName="hierRoot2" presStyleCnt="0"/>
      <dgm:spPr/>
      <dgm:t>
        <a:bodyPr/>
        <a:lstStyle/>
        <a:p>
          <a:endParaRPr lang="en-US"/>
        </a:p>
      </dgm:t>
    </dgm:pt>
    <dgm:pt modelId="{92342D7E-A57F-45FC-9456-4854975C17DB}" type="pres">
      <dgm:prSet presAssocID="{A8B2A1FE-9AF0-4B47-8CD5-857E54FE0B3F}" presName="composite2" presStyleCnt="0"/>
      <dgm:spPr/>
      <dgm:t>
        <a:bodyPr/>
        <a:lstStyle/>
        <a:p>
          <a:endParaRPr lang="en-US"/>
        </a:p>
      </dgm:t>
    </dgm:pt>
    <dgm:pt modelId="{B76A7AEC-23BD-430A-9EF8-5FD3DAECBDEC}" type="pres">
      <dgm:prSet presAssocID="{A8B2A1FE-9AF0-4B47-8CD5-857E54FE0B3F}" presName="background2" presStyleLbl="node2" presStyleIdx="0" presStyleCnt="1"/>
      <dgm:spPr/>
      <dgm:t>
        <a:bodyPr/>
        <a:lstStyle/>
        <a:p>
          <a:endParaRPr lang="en-US"/>
        </a:p>
      </dgm:t>
    </dgm:pt>
    <dgm:pt modelId="{A14CE6D2-30D4-4ABF-A243-E2265E064E72}" type="pres">
      <dgm:prSet presAssocID="{A8B2A1FE-9AF0-4B47-8CD5-857E54FE0B3F}" presName="text2" presStyleLbl="fgAcc2" presStyleIdx="1" presStyleCnt="2" custScaleX="213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45342-1446-492A-858D-E236C7AE30F2}" type="pres">
      <dgm:prSet presAssocID="{A8B2A1FE-9AF0-4B47-8CD5-857E54FE0B3F}" presName="hierChild3" presStyleCnt="0"/>
      <dgm:spPr/>
      <dgm:t>
        <a:bodyPr/>
        <a:lstStyle/>
        <a:p>
          <a:endParaRPr lang="en-US"/>
        </a:p>
      </dgm:t>
    </dgm:pt>
    <dgm:pt modelId="{0984A404-BB4C-4591-9171-4071481B6DD6}" type="pres">
      <dgm:prSet presAssocID="{46FFD1AD-817D-4D4E-9D76-BFE9C132532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5DD5B14-9424-4093-A893-AF11442A3959}" type="pres">
      <dgm:prSet presAssocID="{1BB9EA14-784B-4804-A2E8-663FAC9D3AEA}" presName="hierRoot3" presStyleCnt="0"/>
      <dgm:spPr/>
      <dgm:t>
        <a:bodyPr/>
        <a:lstStyle/>
        <a:p>
          <a:endParaRPr lang="en-US"/>
        </a:p>
      </dgm:t>
    </dgm:pt>
    <dgm:pt modelId="{372975DF-D8F1-47FA-9F96-783A05A7AA39}" type="pres">
      <dgm:prSet presAssocID="{1BB9EA14-784B-4804-A2E8-663FAC9D3AEA}" presName="composite3" presStyleCnt="0"/>
      <dgm:spPr/>
      <dgm:t>
        <a:bodyPr/>
        <a:lstStyle/>
        <a:p>
          <a:endParaRPr lang="en-US"/>
        </a:p>
      </dgm:t>
    </dgm:pt>
    <dgm:pt modelId="{7B3A102A-C532-4D5F-9272-83191111DFA7}" type="pres">
      <dgm:prSet presAssocID="{1BB9EA14-784B-4804-A2E8-663FAC9D3AEA}" presName="background3" presStyleLbl="node3" presStyleIdx="0" presStyleCnt="1"/>
      <dgm:spPr/>
      <dgm:t>
        <a:bodyPr/>
        <a:lstStyle/>
        <a:p>
          <a:endParaRPr lang="en-US"/>
        </a:p>
      </dgm:t>
    </dgm:pt>
    <dgm:pt modelId="{5FE5DDB0-3C5E-4ACA-858E-EFE9E837CBEF}" type="pres">
      <dgm:prSet presAssocID="{1BB9EA14-784B-4804-A2E8-663FAC9D3AEA}" presName="text3" presStyleLbl="fgAcc3" presStyleIdx="1" presStyleCnt="2" custScaleX="202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8464A-BBD4-4949-8DEF-6CB98A54B3B7}" type="pres">
      <dgm:prSet presAssocID="{1BB9EA14-784B-4804-A2E8-663FAC9D3AEA}" presName="hierChild4" presStyleCnt="0"/>
      <dgm:spPr/>
      <dgm:t>
        <a:bodyPr/>
        <a:lstStyle/>
        <a:p>
          <a:endParaRPr lang="en-US"/>
        </a:p>
      </dgm:t>
    </dgm:pt>
    <dgm:pt modelId="{5359C9F5-FE68-4BCD-A6F6-480CAB47D0D9}" type="pres">
      <dgm:prSet presAssocID="{C8D4576C-6A3A-4D25-A3A2-825DBE393F6E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9892A95-10F9-463D-BD9E-A90B8948A404}" type="pres">
      <dgm:prSet presAssocID="{B225313E-2689-4360-B4AB-14F3ED4491D7}" presName="hierRoot4" presStyleCnt="0"/>
      <dgm:spPr/>
      <dgm:t>
        <a:bodyPr/>
        <a:lstStyle/>
        <a:p>
          <a:endParaRPr lang="en-US"/>
        </a:p>
      </dgm:t>
    </dgm:pt>
    <dgm:pt modelId="{AE514E1F-D41D-4158-8847-460EE979E649}" type="pres">
      <dgm:prSet presAssocID="{B225313E-2689-4360-B4AB-14F3ED4491D7}" presName="composite4" presStyleCnt="0"/>
      <dgm:spPr/>
      <dgm:t>
        <a:bodyPr/>
        <a:lstStyle/>
        <a:p>
          <a:endParaRPr lang="en-US"/>
        </a:p>
      </dgm:t>
    </dgm:pt>
    <dgm:pt modelId="{00701B9F-8961-4139-B2D6-B649E178C810}" type="pres">
      <dgm:prSet presAssocID="{B225313E-2689-4360-B4AB-14F3ED4491D7}" presName="background4" presStyleLbl="asst3" presStyleIdx="0" presStyleCnt="4"/>
      <dgm:spPr/>
      <dgm:t>
        <a:bodyPr/>
        <a:lstStyle/>
        <a:p>
          <a:endParaRPr lang="en-US"/>
        </a:p>
      </dgm:t>
    </dgm:pt>
    <dgm:pt modelId="{9B758174-2011-46E1-8DF1-D587CFC64B8D}" type="pres">
      <dgm:prSet presAssocID="{B225313E-2689-4360-B4AB-14F3ED4491D7}" presName="text4" presStyleLbl="fgAcc4" presStyleIdx="0" presStyleCnt="4" custScaleX="104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DB626-141A-43C8-B4CC-0F439186CCBB}" type="pres">
      <dgm:prSet presAssocID="{B225313E-2689-4360-B4AB-14F3ED4491D7}" presName="hierChild5" presStyleCnt="0"/>
      <dgm:spPr/>
      <dgm:t>
        <a:bodyPr/>
        <a:lstStyle/>
        <a:p>
          <a:endParaRPr lang="en-US"/>
        </a:p>
      </dgm:t>
    </dgm:pt>
    <dgm:pt modelId="{3AF4AF51-84E3-478E-95BC-6D2F586FA74A}" type="pres">
      <dgm:prSet presAssocID="{BFF6AE66-A211-4A81-BA1B-64A3C9432452}" presName="Name23" presStyleLbl="parChTrans1D4" presStyleIdx="1" presStyleCnt="4"/>
      <dgm:spPr/>
      <dgm:t>
        <a:bodyPr/>
        <a:lstStyle/>
        <a:p>
          <a:endParaRPr lang="en-US"/>
        </a:p>
      </dgm:t>
    </dgm:pt>
    <dgm:pt modelId="{19FE685B-0C14-44F6-A0C3-E41478089448}" type="pres">
      <dgm:prSet presAssocID="{5F6D4281-A943-4325-B725-800D7A13C4E8}" presName="hierRoot4" presStyleCnt="0"/>
      <dgm:spPr/>
      <dgm:t>
        <a:bodyPr/>
        <a:lstStyle/>
        <a:p>
          <a:endParaRPr lang="en-US"/>
        </a:p>
      </dgm:t>
    </dgm:pt>
    <dgm:pt modelId="{77851A7B-CB2D-464B-BCC0-9574C03CC4D6}" type="pres">
      <dgm:prSet presAssocID="{5F6D4281-A943-4325-B725-800D7A13C4E8}" presName="composite4" presStyleCnt="0"/>
      <dgm:spPr/>
      <dgm:t>
        <a:bodyPr/>
        <a:lstStyle/>
        <a:p>
          <a:endParaRPr lang="en-US"/>
        </a:p>
      </dgm:t>
    </dgm:pt>
    <dgm:pt modelId="{90EFF9EA-A6D1-4190-9E8B-06C2899DD90F}" type="pres">
      <dgm:prSet presAssocID="{5F6D4281-A943-4325-B725-800D7A13C4E8}" presName="background4" presStyleLbl="asst3" presStyleIdx="1" presStyleCnt="4"/>
      <dgm:spPr/>
      <dgm:t>
        <a:bodyPr/>
        <a:lstStyle/>
        <a:p>
          <a:endParaRPr lang="en-US"/>
        </a:p>
      </dgm:t>
    </dgm:pt>
    <dgm:pt modelId="{19428DCF-6F65-4388-AAD4-BCE8F41B6A6C}" type="pres">
      <dgm:prSet presAssocID="{5F6D4281-A943-4325-B725-800D7A13C4E8}" presName="text4" presStyleLbl="fgAcc4" presStyleIdx="1" presStyleCnt="4" custScaleX="95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F3C5F-3212-4314-BA1B-85773F2C439F}" type="pres">
      <dgm:prSet presAssocID="{5F6D4281-A943-4325-B725-800D7A13C4E8}" presName="hierChild5" presStyleCnt="0"/>
      <dgm:spPr/>
      <dgm:t>
        <a:bodyPr/>
        <a:lstStyle/>
        <a:p>
          <a:endParaRPr lang="en-US"/>
        </a:p>
      </dgm:t>
    </dgm:pt>
    <dgm:pt modelId="{32256D06-BFAB-4F60-8CEB-1DA832C5FD64}" type="pres">
      <dgm:prSet presAssocID="{B36B8FC7-1F83-4561-87DB-934EF23E5587}" presName="Name23" presStyleLbl="parChTrans1D4" presStyleIdx="2" presStyleCnt="4"/>
      <dgm:spPr/>
      <dgm:t>
        <a:bodyPr/>
        <a:lstStyle/>
        <a:p>
          <a:endParaRPr lang="en-US"/>
        </a:p>
      </dgm:t>
    </dgm:pt>
    <dgm:pt modelId="{47786BF1-4670-4EEC-8A31-43FEC23E83A9}" type="pres">
      <dgm:prSet presAssocID="{0C07E3D0-B5F3-4678-8D56-6CD65762AEA4}" presName="hierRoot4" presStyleCnt="0"/>
      <dgm:spPr/>
      <dgm:t>
        <a:bodyPr/>
        <a:lstStyle/>
        <a:p>
          <a:endParaRPr lang="en-US"/>
        </a:p>
      </dgm:t>
    </dgm:pt>
    <dgm:pt modelId="{C2AB5249-3D95-4993-8E32-C589AC5EE25B}" type="pres">
      <dgm:prSet presAssocID="{0C07E3D0-B5F3-4678-8D56-6CD65762AEA4}" presName="composite4" presStyleCnt="0"/>
      <dgm:spPr/>
      <dgm:t>
        <a:bodyPr/>
        <a:lstStyle/>
        <a:p>
          <a:endParaRPr lang="en-US"/>
        </a:p>
      </dgm:t>
    </dgm:pt>
    <dgm:pt modelId="{E4D16D5D-FE08-482C-BA6F-2C75C0C3E853}" type="pres">
      <dgm:prSet presAssocID="{0C07E3D0-B5F3-4678-8D56-6CD65762AEA4}" presName="background4" presStyleLbl="asst3" presStyleIdx="2" presStyleCnt="4"/>
      <dgm:spPr/>
      <dgm:t>
        <a:bodyPr/>
        <a:lstStyle/>
        <a:p>
          <a:endParaRPr lang="en-US"/>
        </a:p>
      </dgm:t>
    </dgm:pt>
    <dgm:pt modelId="{3B3182D3-E200-4590-A702-B6F51C3DF47D}" type="pres">
      <dgm:prSet presAssocID="{0C07E3D0-B5F3-4678-8D56-6CD65762AEA4}" presName="text4" presStyleLbl="fgAcc4" presStyleIdx="2" presStyleCnt="4" custScaleX="89775" custLinFactNeighborY="-2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D55D8-031B-4663-94B7-C65204733142}" type="pres">
      <dgm:prSet presAssocID="{0C07E3D0-B5F3-4678-8D56-6CD65762AEA4}" presName="hierChild5" presStyleCnt="0"/>
      <dgm:spPr/>
      <dgm:t>
        <a:bodyPr/>
        <a:lstStyle/>
        <a:p>
          <a:endParaRPr lang="en-US"/>
        </a:p>
      </dgm:t>
    </dgm:pt>
    <dgm:pt modelId="{C6FBF203-523D-460C-AC5F-5395E548B727}" type="pres">
      <dgm:prSet presAssocID="{E5AB06C2-BDEC-49AE-B50F-B6BE41EC0CDF}" presName="Name23" presStyleLbl="parChTrans1D4" presStyleIdx="3" presStyleCnt="4"/>
      <dgm:spPr/>
      <dgm:t>
        <a:bodyPr/>
        <a:lstStyle/>
        <a:p>
          <a:endParaRPr lang="en-US"/>
        </a:p>
      </dgm:t>
    </dgm:pt>
    <dgm:pt modelId="{512F27E6-18C3-4D9E-9148-3321D6AF4F3D}" type="pres">
      <dgm:prSet presAssocID="{CAA3154C-7A5F-4C4D-91F0-A3BEB3E0B756}" presName="hierRoot4" presStyleCnt="0"/>
      <dgm:spPr/>
      <dgm:t>
        <a:bodyPr/>
        <a:lstStyle/>
        <a:p>
          <a:endParaRPr lang="en-US"/>
        </a:p>
      </dgm:t>
    </dgm:pt>
    <dgm:pt modelId="{7C4E5D69-1827-47DD-8397-0019AC338B03}" type="pres">
      <dgm:prSet presAssocID="{CAA3154C-7A5F-4C4D-91F0-A3BEB3E0B756}" presName="composite4" presStyleCnt="0"/>
      <dgm:spPr/>
      <dgm:t>
        <a:bodyPr/>
        <a:lstStyle/>
        <a:p>
          <a:endParaRPr lang="en-US"/>
        </a:p>
      </dgm:t>
    </dgm:pt>
    <dgm:pt modelId="{31D05A7C-FBA8-48D8-AD0F-D0513B5D4994}" type="pres">
      <dgm:prSet presAssocID="{CAA3154C-7A5F-4C4D-91F0-A3BEB3E0B756}" presName="background4" presStyleLbl="asst3" presStyleIdx="3" presStyleCnt="4"/>
      <dgm:spPr/>
      <dgm:t>
        <a:bodyPr/>
        <a:lstStyle/>
        <a:p>
          <a:endParaRPr lang="en-US"/>
        </a:p>
      </dgm:t>
    </dgm:pt>
    <dgm:pt modelId="{760C5F3C-4DA1-4634-A96C-D3D081E2F6E6}" type="pres">
      <dgm:prSet presAssocID="{CAA3154C-7A5F-4C4D-91F0-A3BEB3E0B756}" presName="text4" presStyleLbl="fgAcc4" presStyleIdx="3" presStyleCnt="4" custScaleX="116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B94BDC-06EA-4744-BD42-A8A4F93B93AB}" type="pres">
      <dgm:prSet presAssocID="{CAA3154C-7A5F-4C4D-91F0-A3BEB3E0B756}" presName="hierChild5" presStyleCnt="0"/>
      <dgm:spPr/>
      <dgm:t>
        <a:bodyPr/>
        <a:lstStyle/>
        <a:p>
          <a:endParaRPr lang="en-US"/>
        </a:p>
      </dgm:t>
    </dgm:pt>
  </dgm:ptLst>
  <dgm:cxnLst>
    <dgm:cxn modelId="{6F5F2473-19F6-49EC-ADE2-AFFE76F72196}" type="presOf" srcId="{D11D133D-AD32-40A5-8AC8-C5B621AEF0B3}" destId="{01B1D77C-65A9-4D46-AC99-48AFC6B95003}" srcOrd="0" destOrd="0" presId="urn:microsoft.com/office/officeart/2005/8/layout/hierarchy1"/>
    <dgm:cxn modelId="{67D9E44C-4601-4490-9D3C-7BA21259000F}" type="presOf" srcId="{CAA3154C-7A5F-4C4D-91F0-A3BEB3E0B756}" destId="{760C5F3C-4DA1-4634-A96C-D3D081E2F6E6}" srcOrd="0" destOrd="0" presId="urn:microsoft.com/office/officeart/2005/8/layout/hierarchy1"/>
    <dgm:cxn modelId="{FDFEA04F-E6E8-4B86-A3F9-2C31056DAF99}" type="presOf" srcId="{97168574-5F00-4F5F-AAAE-C74ACF3E3897}" destId="{319FF21F-C69E-4EB1-BB66-6B2F7616212E}" srcOrd="0" destOrd="0" presId="urn:microsoft.com/office/officeart/2005/8/layout/hierarchy1"/>
    <dgm:cxn modelId="{AE0048ED-A86E-4CD3-AF09-E1D643E62361}" srcId="{1BB9EA14-784B-4804-A2E8-663FAC9D3AEA}" destId="{5F6D4281-A943-4325-B725-800D7A13C4E8}" srcOrd="1" destOrd="0" parTransId="{BFF6AE66-A211-4A81-BA1B-64A3C9432452}" sibTransId="{4EC28955-9823-4C3C-890D-5F0D17F9E96F}"/>
    <dgm:cxn modelId="{CF40BC02-732F-481B-A7F0-1AF980E00962}" srcId="{1BB9EA14-784B-4804-A2E8-663FAC9D3AEA}" destId="{B225313E-2689-4360-B4AB-14F3ED4491D7}" srcOrd="0" destOrd="0" parTransId="{C8D4576C-6A3A-4D25-A3A2-825DBE393F6E}" sibTransId="{B4AE233D-7358-4862-936C-53C4E24266B8}"/>
    <dgm:cxn modelId="{B2F4CE97-5FAC-465D-BA3D-37E65C55379A}" type="presOf" srcId="{5D464776-30B0-4F5F-BC0B-D5459A6BBFEF}" destId="{061873D6-F767-4FF7-81C8-2AB37E23F7B4}" srcOrd="0" destOrd="0" presId="urn:microsoft.com/office/officeart/2005/8/layout/hierarchy1"/>
    <dgm:cxn modelId="{C6D02CF5-6AB4-407B-A5D1-5F92D0315731}" type="presOf" srcId="{D4046082-0405-4A73-8449-44748EB5B6CD}" destId="{BDABFED9-45FE-4E98-87D3-F576B7CD815A}" srcOrd="0" destOrd="0" presId="urn:microsoft.com/office/officeart/2005/8/layout/hierarchy1"/>
    <dgm:cxn modelId="{A94BC98A-3F38-42D1-A90E-EC5AB75A2C85}" srcId="{1BB9EA14-784B-4804-A2E8-663FAC9D3AEA}" destId="{CAA3154C-7A5F-4C4D-91F0-A3BEB3E0B756}" srcOrd="3" destOrd="0" parTransId="{E5AB06C2-BDEC-49AE-B50F-B6BE41EC0CDF}" sibTransId="{02F9EFDB-39AF-4BB9-97DD-E31CA4AAB600}"/>
    <dgm:cxn modelId="{C5B8E197-7409-416B-8BB4-0F2CB7929DC4}" type="presOf" srcId="{BFF6AE66-A211-4A81-BA1B-64A3C9432452}" destId="{3AF4AF51-84E3-478E-95BC-6D2F586FA74A}" srcOrd="0" destOrd="0" presId="urn:microsoft.com/office/officeart/2005/8/layout/hierarchy1"/>
    <dgm:cxn modelId="{8B8F1A26-70DE-49FE-A65D-5D4213BDEBEE}" type="presOf" srcId="{887519C9-92F1-46C7-BD4B-CDCA073C4074}" destId="{614C792F-D96B-4EDF-A010-2F76AFA63722}" srcOrd="0" destOrd="0" presId="urn:microsoft.com/office/officeart/2005/8/layout/hierarchy1"/>
    <dgm:cxn modelId="{2D807FC7-4D2C-4D71-A0A8-9F11DE71424D}" type="presOf" srcId="{E5AB06C2-BDEC-49AE-B50F-B6BE41EC0CDF}" destId="{C6FBF203-523D-460C-AC5F-5395E548B727}" srcOrd="0" destOrd="0" presId="urn:microsoft.com/office/officeart/2005/8/layout/hierarchy1"/>
    <dgm:cxn modelId="{343576DB-6B5A-4A0C-9E09-6D85EF9FACDE}" type="presOf" srcId="{0C07E3D0-B5F3-4678-8D56-6CD65762AEA4}" destId="{3B3182D3-E200-4590-A702-B6F51C3DF47D}" srcOrd="0" destOrd="0" presId="urn:microsoft.com/office/officeart/2005/8/layout/hierarchy1"/>
    <dgm:cxn modelId="{776A1703-4F2E-42A0-8D54-3F221B87B72F}" type="presOf" srcId="{1BB9EA14-784B-4804-A2E8-663FAC9D3AEA}" destId="{5FE5DDB0-3C5E-4ACA-858E-EFE9E837CBEF}" srcOrd="0" destOrd="0" presId="urn:microsoft.com/office/officeart/2005/8/layout/hierarchy1"/>
    <dgm:cxn modelId="{9262C9D5-37EF-48F7-8A18-267C6CDBE3AE}" type="presOf" srcId="{CA387B92-760B-4713-9D18-D9D50458E563}" destId="{CCA726E1-D1F5-477F-A5A9-71F0FDD18983}" srcOrd="0" destOrd="0" presId="urn:microsoft.com/office/officeart/2005/8/layout/hierarchy1"/>
    <dgm:cxn modelId="{11418EF0-93E0-4372-9A45-5C80DD4E2F4F}" srcId="{D4046082-0405-4A73-8449-44748EB5B6CD}" destId="{CA387B92-760B-4713-9D18-D9D50458E563}" srcOrd="0" destOrd="0" parTransId="{D11D133D-AD32-40A5-8AC8-C5B621AEF0B3}" sibTransId="{4A0A0F7D-7E0C-44B1-A8DC-D413B321F3B9}"/>
    <dgm:cxn modelId="{2191CB65-00A2-4E86-8ECF-AAF73A5A2438}" type="presOf" srcId="{B36B8FC7-1F83-4561-87DB-934EF23E5587}" destId="{32256D06-BFAB-4F60-8CEB-1DA832C5FD64}" srcOrd="0" destOrd="0" presId="urn:microsoft.com/office/officeart/2005/8/layout/hierarchy1"/>
    <dgm:cxn modelId="{54E537F8-5B81-4FE9-8969-EEB82509EE5B}" type="presOf" srcId="{46FFD1AD-817D-4D4E-9D76-BFE9C1325329}" destId="{0984A404-BB4C-4591-9171-4071481B6DD6}" srcOrd="0" destOrd="0" presId="urn:microsoft.com/office/officeart/2005/8/layout/hierarchy1"/>
    <dgm:cxn modelId="{D9859C46-7907-4440-9DDE-083D93A997AA}" srcId="{97168574-5F00-4F5F-AAAE-C74ACF3E3897}" destId="{A8B2A1FE-9AF0-4B47-8CD5-857E54FE0B3F}" srcOrd="1" destOrd="0" parTransId="{5D464776-30B0-4F5F-BC0B-D5459A6BBFEF}" sibTransId="{4E3A3EF7-53B3-4485-9BF0-4180859A13A0}"/>
    <dgm:cxn modelId="{F4E8BEE3-E535-4EC2-81EF-FE6B30228CAF}" type="presOf" srcId="{A8B2A1FE-9AF0-4B47-8CD5-857E54FE0B3F}" destId="{A14CE6D2-30D4-4ABF-A243-E2265E064E72}" srcOrd="0" destOrd="0" presId="urn:microsoft.com/office/officeart/2005/8/layout/hierarchy1"/>
    <dgm:cxn modelId="{4C17F2FE-63D5-4160-994B-CEE2CDB04A96}" srcId="{887519C9-92F1-46C7-BD4B-CDCA073C4074}" destId="{97168574-5F00-4F5F-AAAE-C74ACF3E3897}" srcOrd="0" destOrd="0" parTransId="{8DB235C1-56DE-40ED-A9F7-63B6FD9E406B}" sibTransId="{F7EAA0EB-62C8-422E-83F6-11B830E6C04B}"/>
    <dgm:cxn modelId="{EB50F439-5874-42E6-83B8-FFF3B81E655C}" type="presOf" srcId="{80E0AB76-F4B8-4E34-8579-BBC7944B9533}" destId="{37933494-087A-43D8-8E0B-8606875E4ABB}" srcOrd="0" destOrd="0" presId="urn:microsoft.com/office/officeart/2005/8/layout/hierarchy1"/>
    <dgm:cxn modelId="{3D5F13E4-4CAE-4034-965E-368879574FB4}" srcId="{A8B2A1FE-9AF0-4B47-8CD5-857E54FE0B3F}" destId="{1BB9EA14-784B-4804-A2E8-663FAC9D3AEA}" srcOrd="0" destOrd="0" parTransId="{46FFD1AD-817D-4D4E-9D76-BFE9C1325329}" sibTransId="{F050A719-4B2C-40C4-BCE7-2C20709ED11B}"/>
    <dgm:cxn modelId="{A9B66F23-5A73-4A31-B0BF-B92D37EA28A4}" srcId="{97168574-5F00-4F5F-AAAE-C74ACF3E3897}" destId="{D4046082-0405-4A73-8449-44748EB5B6CD}" srcOrd="0" destOrd="0" parTransId="{80E0AB76-F4B8-4E34-8579-BBC7944B9533}" sibTransId="{1EE7CBBB-41C8-4BE7-BD9F-44CB074AEC80}"/>
    <dgm:cxn modelId="{F07D5BB5-4D9B-4971-AB09-7DF44012785F}" srcId="{1BB9EA14-784B-4804-A2E8-663FAC9D3AEA}" destId="{0C07E3D0-B5F3-4678-8D56-6CD65762AEA4}" srcOrd="2" destOrd="0" parTransId="{B36B8FC7-1F83-4561-87DB-934EF23E5587}" sibTransId="{3A8C3FCF-2887-48BD-B716-B3651CDE6B0B}"/>
    <dgm:cxn modelId="{8671EA0A-9377-49B1-978D-0CDF31EC9DB7}" type="presOf" srcId="{5F6D4281-A943-4325-B725-800D7A13C4E8}" destId="{19428DCF-6F65-4388-AAD4-BCE8F41B6A6C}" srcOrd="0" destOrd="0" presId="urn:microsoft.com/office/officeart/2005/8/layout/hierarchy1"/>
    <dgm:cxn modelId="{132D4797-9651-44F0-ABD6-557EB646EBC2}" type="presOf" srcId="{B225313E-2689-4360-B4AB-14F3ED4491D7}" destId="{9B758174-2011-46E1-8DF1-D587CFC64B8D}" srcOrd="0" destOrd="0" presId="urn:microsoft.com/office/officeart/2005/8/layout/hierarchy1"/>
    <dgm:cxn modelId="{873A9918-E2DC-4D0C-877D-29AA9647065A}" type="presOf" srcId="{C8D4576C-6A3A-4D25-A3A2-825DBE393F6E}" destId="{5359C9F5-FE68-4BCD-A6F6-480CAB47D0D9}" srcOrd="0" destOrd="0" presId="urn:microsoft.com/office/officeart/2005/8/layout/hierarchy1"/>
    <dgm:cxn modelId="{B3FDD37B-DBD7-4998-9647-B71AE3677B7C}" type="presParOf" srcId="{614C792F-D96B-4EDF-A010-2F76AFA63722}" destId="{DAA83FD1-F5C1-4359-A6BC-99190A05A347}" srcOrd="0" destOrd="0" presId="urn:microsoft.com/office/officeart/2005/8/layout/hierarchy1"/>
    <dgm:cxn modelId="{BD14D460-8FDD-4058-A209-65B1EF4E2B12}" type="presParOf" srcId="{DAA83FD1-F5C1-4359-A6BC-99190A05A347}" destId="{286CD586-FEA3-45CD-B04F-E54944CF1353}" srcOrd="0" destOrd="0" presId="urn:microsoft.com/office/officeart/2005/8/layout/hierarchy1"/>
    <dgm:cxn modelId="{83A3B6C2-8C0B-4E89-A938-4C1E42BCBE06}" type="presParOf" srcId="{286CD586-FEA3-45CD-B04F-E54944CF1353}" destId="{6123644C-05B2-42A4-A8AA-7B5D81957524}" srcOrd="0" destOrd="0" presId="urn:microsoft.com/office/officeart/2005/8/layout/hierarchy1"/>
    <dgm:cxn modelId="{04EAA549-13FF-4C28-A63B-361CD82B2362}" type="presParOf" srcId="{286CD586-FEA3-45CD-B04F-E54944CF1353}" destId="{319FF21F-C69E-4EB1-BB66-6B2F7616212E}" srcOrd="1" destOrd="0" presId="urn:microsoft.com/office/officeart/2005/8/layout/hierarchy1"/>
    <dgm:cxn modelId="{F4D64FA0-F742-4C57-9419-86AB417BE64D}" type="presParOf" srcId="{DAA83FD1-F5C1-4359-A6BC-99190A05A347}" destId="{3670C029-A608-478A-BE09-5B3CA779C0DF}" srcOrd="1" destOrd="0" presId="urn:microsoft.com/office/officeart/2005/8/layout/hierarchy1"/>
    <dgm:cxn modelId="{4AB4232E-2042-4DF6-A46E-0E987A496032}" type="presParOf" srcId="{3670C029-A608-478A-BE09-5B3CA779C0DF}" destId="{37933494-087A-43D8-8E0B-8606875E4ABB}" srcOrd="0" destOrd="0" presId="urn:microsoft.com/office/officeart/2005/8/layout/hierarchy1"/>
    <dgm:cxn modelId="{E1351070-E939-4775-A7BC-71AABB84D0A2}" type="presParOf" srcId="{3670C029-A608-478A-BE09-5B3CA779C0DF}" destId="{9D3F4270-5424-4084-88AC-36442822BE36}" srcOrd="1" destOrd="0" presId="urn:microsoft.com/office/officeart/2005/8/layout/hierarchy1"/>
    <dgm:cxn modelId="{F73A444B-C99B-41C2-B644-F532AF0CD235}" type="presParOf" srcId="{9D3F4270-5424-4084-88AC-36442822BE36}" destId="{5F28467A-B17A-4B99-A92F-1C67910EBC0D}" srcOrd="0" destOrd="0" presId="urn:microsoft.com/office/officeart/2005/8/layout/hierarchy1"/>
    <dgm:cxn modelId="{C57E3C53-B06A-40C4-A288-EEFEDF3E0AB4}" type="presParOf" srcId="{5F28467A-B17A-4B99-A92F-1C67910EBC0D}" destId="{CD1F561B-C0AC-41A6-AE40-F24551AD2E7C}" srcOrd="0" destOrd="0" presId="urn:microsoft.com/office/officeart/2005/8/layout/hierarchy1"/>
    <dgm:cxn modelId="{EE986466-4DB8-4958-9F2D-8C0F74A7BD4A}" type="presParOf" srcId="{5F28467A-B17A-4B99-A92F-1C67910EBC0D}" destId="{BDABFED9-45FE-4E98-87D3-F576B7CD815A}" srcOrd="1" destOrd="0" presId="urn:microsoft.com/office/officeart/2005/8/layout/hierarchy1"/>
    <dgm:cxn modelId="{6E5337AC-82EB-42CC-9B78-A8FDAB0B2C2A}" type="presParOf" srcId="{9D3F4270-5424-4084-88AC-36442822BE36}" destId="{45CFCEC1-1C25-4E38-9406-DA0AD5980259}" srcOrd="1" destOrd="0" presId="urn:microsoft.com/office/officeart/2005/8/layout/hierarchy1"/>
    <dgm:cxn modelId="{90157337-721E-448C-A818-84307C00BB53}" type="presParOf" srcId="{45CFCEC1-1C25-4E38-9406-DA0AD5980259}" destId="{01B1D77C-65A9-4D46-AC99-48AFC6B95003}" srcOrd="0" destOrd="0" presId="urn:microsoft.com/office/officeart/2005/8/layout/hierarchy1"/>
    <dgm:cxn modelId="{0B40D105-38DB-47EA-9055-B25374B1C1F2}" type="presParOf" srcId="{45CFCEC1-1C25-4E38-9406-DA0AD5980259}" destId="{EB6897CF-A412-4A48-9BCA-A59C2FB85C77}" srcOrd="1" destOrd="0" presId="urn:microsoft.com/office/officeart/2005/8/layout/hierarchy1"/>
    <dgm:cxn modelId="{6C4F39AA-6040-454E-BF6B-61ADF94EF317}" type="presParOf" srcId="{EB6897CF-A412-4A48-9BCA-A59C2FB85C77}" destId="{3ACD49AB-D74A-46FD-9A3E-B909929B2934}" srcOrd="0" destOrd="0" presId="urn:microsoft.com/office/officeart/2005/8/layout/hierarchy1"/>
    <dgm:cxn modelId="{552AAD36-B1EC-4CCE-BDDC-2D2D851006DD}" type="presParOf" srcId="{3ACD49AB-D74A-46FD-9A3E-B909929B2934}" destId="{E3166C2C-1A06-436C-BEB6-B0D3757A7721}" srcOrd="0" destOrd="0" presId="urn:microsoft.com/office/officeart/2005/8/layout/hierarchy1"/>
    <dgm:cxn modelId="{999943B3-CB90-4BA5-8AE7-25778E65D5F7}" type="presParOf" srcId="{3ACD49AB-D74A-46FD-9A3E-B909929B2934}" destId="{CCA726E1-D1F5-477F-A5A9-71F0FDD18983}" srcOrd="1" destOrd="0" presId="urn:microsoft.com/office/officeart/2005/8/layout/hierarchy1"/>
    <dgm:cxn modelId="{E995ABCC-B3D2-4002-B72E-C8FF74B2FD01}" type="presParOf" srcId="{EB6897CF-A412-4A48-9BCA-A59C2FB85C77}" destId="{76ADE55E-01CB-4B53-81A7-155B7202EF20}" srcOrd="1" destOrd="0" presId="urn:microsoft.com/office/officeart/2005/8/layout/hierarchy1"/>
    <dgm:cxn modelId="{01F01095-C1C9-4BF5-9ACE-7B5757F607BA}" type="presParOf" srcId="{3670C029-A608-478A-BE09-5B3CA779C0DF}" destId="{061873D6-F767-4FF7-81C8-2AB37E23F7B4}" srcOrd="2" destOrd="0" presId="urn:microsoft.com/office/officeart/2005/8/layout/hierarchy1"/>
    <dgm:cxn modelId="{26ACD4A8-EF82-4009-B326-9CE8E947B2A8}" type="presParOf" srcId="{3670C029-A608-478A-BE09-5B3CA779C0DF}" destId="{6EF6C5B1-DDEE-4F27-8FDE-88583925C570}" srcOrd="3" destOrd="0" presId="urn:microsoft.com/office/officeart/2005/8/layout/hierarchy1"/>
    <dgm:cxn modelId="{AD765479-DB9E-4DD7-AF63-AA65BD2167B7}" type="presParOf" srcId="{6EF6C5B1-DDEE-4F27-8FDE-88583925C570}" destId="{92342D7E-A57F-45FC-9456-4854975C17DB}" srcOrd="0" destOrd="0" presId="urn:microsoft.com/office/officeart/2005/8/layout/hierarchy1"/>
    <dgm:cxn modelId="{CC3856B3-87B1-4895-85A0-2104E40CE1B9}" type="presParOf" srcId="{92342D7E-A57F-45FC-9456-4854975C17DB}" destId="{B76A7AEC-23BD-430A-9EF8-5FD3DAECBDEC}" srcOrd="0" destOrd="0" presId="urn:microsoft.com/office/officeart/2005/8/layout/hierarchy1"/>
    <dgm:cxn modelId="{644C0ED6-49B0-45B0-84A1-64E2C0F14B50}" type="presParOf" srcId="{92342D7E-A57F-45FC-9456-4854975C17DB}" destId="{A14CE6D2-30D4-4ABF-A243-E2265E064E72}" srcOrd="1" destOrd="0" presId="urn:microsoft.com/office/officeart/2005/8/layout/hierarchy1"/>
    <dgm:cxn modelId="{1CE6E6F5-88DA-4845-BA30-D046D1472113}" type="presParOf" srcId="{6EF6C5B1-DDEE-4F27-8FDE-88583925C570}" destId="{29845342-1446-492A-858D-E236C7AE30F2}" srcOrd="1" destOrd="0" presId="urn:microsoft.com/office/officeart/2005/8/layout/hierarchy1"/>
    <dgm:cxn modelId="{9661D6BB-DB23-4A24-9554-F0A38C404094}" type="presParOf" srcId="{29845342-1446-492A-858D-E236C7AE30F2}" destId="{0984A404-BB4C-4591-9171-4071481B6DD6}" srcOrd="0" destOrd="0" presId="urn:microsoft.com/office/officeart/2005/8/layout/hierarchy1"/>
    <dgm:cxn modelId="{03C9B3BA-EB31-41E8-90E6-216A21FC412D}" type="presParOf" srcId="{29845342-1446-492A-858D-E236C7AE30F2}" destId="{95DD5B14-9424-4093-A893-AF11442A3959}" srcOrd="1" destOrd="0" presId="urn:microsoft.com/office/officeart/2005/8/layout/hierarchy1"/>
    <dgm:cxn modelId="{C02E54E9-85BC-483C-802A-42FB78CDA7A1}" type="presParOf" srcId="{95DD5B14-9424-4093-A893-AF11442A3959}" destId="{372975DF-D8F1-47FA-9F96-783A05A7AA39}" srcOrd="0" destOrd="0" presId="urn:microsoft.com/office/officeart/2005/8/layout/hierarchy1"/>
    <dgm:cxn modelId="{81D24CDF-8B63-4C8F-B12F-42D6F773397E}" type="presParOf" srcId="{372975DF-D8F1-47FA-9F96-783A05A7AA39}" destId="{7B3A102A-C532-4D5F-9272-83191111DFA7}" srcOrd="0" destOrd="0" presId="urn:microsoft.com/office/officeart/2005/8/layout/hierarchy1"/>
    <dgm:cxn modelId="{B5B1181F-F14E-428F-A13A-72A9830FDCF2}" type="presParOf" srcId="{372975DF-D8F1-47FA-9F96-783A05A7AA39}" destId="{5FE5DDB0-3C5E-4ACA-858E-EFE9E837CBEF}" srcOrd="1" destOrd="0" presId="urn:microsoft.com/office/officeart/2005/8/layout/hierarchy1"/>
    <dgm:cxn modelId="{519E5597-0173-42AA-96FB-D5362C49F8DC}" type="presParOf" srcId="{95DD5B14-9424-4093-A893-AF11442A3959}" destId="{C8E8464A-BBD4-4949-8DEF-6CB98A54B3B7}" srcOrd="1" destOrd="0" presId="urn:microsoft.com/office/officeart/2005/8/layout/hierarchy1"/>
    <dgm:cxn modelId="{3440B3FF-7B31-48BE-A891-70AC728571A7}" type="presParOf" srcId="{C8E8464A-BBD4-4949-8DEF-6CB98A54B3B7}" destId="{5359C9F5-FE68-4BCD-A6F6-480CAB47D0D9}" srcOrd="0" destOrd="0" presId="urn:microsoft.com/office/officeart/2005/8/layout/hierarchy1"/>
    <dgm:cxn modelId="{20D10A57-821E-4C05-A811-C347A779AA0E}" type="presParOf" srcId="{C8E8464A-BBD4-4949-8DEF-6CB98A54B3B7}" destId="{79892A95-10F9-463D-BD9E-A90B8948A404}" srcOrd="1" destOrd="0" presId="urn:microsoft.com/office/officeart/2005/8/layout/hierarchy1"/>
    <dgm:cxn modelId="{D2959479-FED4-417C-B1E6-90E6A700A720}" type="presParOf" srcId="{79892A95-10F9-463D-BD9E-A90B8948A404}" destId="{AE514E1F-D41D-4158-8847-460EE979E649}" srcOrd="0" destOrd="0" presId="urn:microsoft.com/office/officeart/2005/8/layout/hierarchy1"/>
    <dgm:cxn modelId="{61DAC493-6103-40FC-B63D-D6ADBDC0B2BF}" type="presParOf" srcId="{AE514E1F-D41D-4158-8847-460EE979E649}" destId="{00701B9F-8961-4139-B2D6-B649E178C810}" srcOrd="0" destOrd="0" presId="urn:microsoft.com/office/officeart/2005/8/layout/hierarchy1"/>
    <dgm:cxn modelId="{E52CD6FF-4596-4DCF-9475-F305EDA9BFE3}" type="presParOf" srcId="{AE514E1F-D41D-4158-8847-460EE979E649}" destId="{9B758174-2011-46E1-8DF1-D587CFC64B8D}" srcOrd="1" destOrd="0" presId="urn:microsoft.com/office/officeart/2005/8/layout/hierarchy1"/>
    <dgm:cxn modelId="{5A4EE951-037C-4E77-952F-B1E07C93DB7D}" type="presParOf" srcId="{79892A95-10F9-463D-BD9E-A90B8948A404}" destId="{5DFDB626-141A-43C8-B4CC-0F439186CCBB}" srcOrd="1" destOrd="0" presId="urn:microsoft.com/office/officeart/2005/8/layout/hierarchy1"/>
    <dgm:cxn modelId="{6B64586A-AA71-49BF-A63F-0E971058A0A1}" type="presParOf" srcId="{C8E8464A-BBD4-4949-8DEF-6CB98A54B3B7}" destId="{3AF4AF51-84E3-478E-95BC-6D2F586FA74A}" srcOrd="2" destOrd="0" presId="urn:microsoft.com/office/officeart/2005/8/layout/hierarchy1"/>
    <dgm:cxn modelId="{74F161AF-7170-4DFA-8BF3-035CD331B9B7}" type="presParOf" srcId="{C8E8464A-BBD4-4949-8DEF-6CB98A54B3B7}" destId="{19FE685B-0C14-44F6-A0C3-E41478089448}" srcOrd="3" destOrd="0" presId="urn:microsoft.com/office/officeart/2005/8/layout/hierarchy1"/>
    <dgm:cxn modelId="{A0D81AE6-F0DD-4D1A-8B73-47DC30D34DEE}" type="presParOf" srcId="{19FE685B-0C14-44F6-A0C3-E41478089448}" destId="{77851A7B-CB2D-464B-BCC0-9574C03CC4D6}" srcOrd="0" destOrd="0" presId="urn:microsoft.com/office/officeart/2005/8/layout/hierarchy1"/>
    <dgm:cxn modelId="{7F8C41C3-5CD6-4F19-80B6-1121B6A3FA7F}" type="presParOf" srcId="{77851A7B-CB2D-464B-BCC0-9574C03CC4D6}" destId="{90EFF9EA-A6D1-4190-9E8B-06C2899DD90F}" srcOrd="0" destOrd="0" presId="urn:microsoft.com/office/officeart/2005/8/layout/hierarchy1"/>
    <dgm:cxn modelId="{DD5CB496-99C6-4D55-9C0E-AC3F473CACBF}" type="presParOf" srcId="{77851A7B-CB2D-464B-BCC0-9574C03CC4D6}" destId="{19428DCF-6F65-4388-AAD4-BCE8F41B6A6C}" srcOrd="1" destOrd="0" presId="urn:microsoft.com/office/officeart/2005/8/layout/hierarchy1"/>
    <dgm:cxn modelId="{87DB487A-E58A-4377-82FB-7DBC93C44E60}" type="presParOf" srcId="{19FE685B-0C14-44F6-A0C3-E41478089448}" destId="{E2CF3C5F-3212-4314-BA1B-85773F2C439F}" srcOrd="1" destOrd="0" presId="urn:microsoft.com/office/officeart/2005/8/layout/hierarchy1"/>
    <dgm:cxn modelId="{E5E9C000-9BC1-4BC9-8A21-F5F45F602CAA}" type="presParOf" srcId="{C8E8464A-BBD4-4949-8DEF-6CB98A54B3B7}" destId="{32256D06-BFAB-4F60-8CEB-1DA832C5FD64}" srcOrd="4" destOrd="0" presId="urn:microsoft.com/office/officeart/2005/8/layout/hierarchy1"/>
    <dgm:cxn modelId="{D2326E4E-162C-4CD7-8167-C33A39EF44CD}" type="presParOf" srcId="{C8E8464A-BBD4-4949-8DEF-6CB98A54B3B7}" destId="{47786BF1-4670-4EEC-8A31-43FEC23E83A9}" srcOrd="5" destOrd="0" presId="urn:microsoft.com/office/officeart/2005/8/layout/hierarchy1"/>
    <dgm:cxn modelId="{67C984B5-54E3-4FFD-B3ED-026C9BBC1D0D}" type="presParOf" srcId="{47786BF1-4670-4EEC-8A31-43FEC23E83A9}" destId="{C2AB5249-3D95-4993-8E32-C589AC5EE25B}" srcOrd="0" destOrd="0" presId="urn:microsoft.com/office/officeart/2005/8/layout/hierarchy1"/>
    <dgm:cxn modelId="{4D6ECD18-FEBB-4BF4-98CD-863724292DF2}" type="presParOf" srcId="{C2AB5249-3D95-4993-8E32-C589AC5EE25B}" destId="{E4D16D5D-FE08-482C-BA6F-2C75C0C3E853}" srcOrd="0" destOrd="0" presId="urn:microsoft.com/office/officeart/2005/8/layout/hierarchy1"/>
    <dgm:cxn modelId="{E884284C-C044-46AC-801B-53191EEBCBE1}" type="presParOf" srcId="{C2AB5249-3D95-4993-8E32-C589AC5EE25B}" destId="{3B3182D3-E200-4590-A702-B6F51C3DF47D}" srcOrd="1" destOrd="0" presId="urn:microsoft.com/office/officeart/2005/8/layout/hierarchy1"/>
    <dgm:cxn modelId="{28BE9442-8D29-4561-BDC6-A56C775A7372}" type="presParOf" srcId="{47786BF1-4670-4EEC-8A31-43FEC23E83A9}" destId="{D7BD55D8-031B-4663-94B7-C65204733142}" srcOrd="1" destOrd="0" presId="urn:microsoft.com/office/officeart/2005/8/layout/hierarchy1"/>
    <dgm:cxn modelId="{05757ABD-DB4B-4C64-899E-FBFE61C5F40A}" type="presParOf" srcId="{C8E8464A-BBD4-4949-8DEF-6CB98A54B3B7}" destId="{C6FBF203-523D-460C-AC5F-5395E548B727}" srcOrd="6" destOrd="0" presId="urn:microsoft.com/office/officeart/2005/8/layout/hierarchy1"/>
    <dgm:cxn modelId="{A883AB63-B717-4EAA-84E4-F56EF1ABDC4D}" type="presParOf" srcId="{C8E8464A-BBD4-4949-8DEF-6CB98A54B3B7}" destId="{512F27E6-18C3-4D9E-9148-3321D6AF4F3D}" srcOrd="7" destOrd="0" presId="urn:microsoft.com/office/officeart/2005/8/layout/hierarchy1"/>
    <dgm:cxn modelId="{4CE2670C-7B9A-4212-A38D-AFB7EC29993F}" type="presParOf" srcId="{512F27E6-18C3-4D9E-9148-3321D6AF4F3D}" destId="{7C4E5D69-1827-47DD-8397-0019AC338B03}" srcOrd="0" destOrd="0" presId="urn:microsoft.com/office/officeart/2005/8/layout/hierarchy1"/>
    <dgm:cxn modelId="{4535E813-BC4D-4858-A387-9EC4E2F3B766}" type="presParOf" srcId="{7C4E5D69-1827-47DD-8397-0019AC338B03}" destId="{31D05A7C-FBA8-48D8-AD0F-D0513B5D4994}" srcOrd="0" destOrd="0" presId="urn:microsoft.com/office/officeart/2005/8/layout/hierarchy1"/>
    <dgm:cxn modelId="{741814E2-95E5-4F6A-91DB-C7A51A9444F8}" type="presParOf" srcId="{7C4E5D69-1827-47DD-8397-0019AC338B03}" destId="{760C5F3C-4DA1-4634-A96C-D3D081E2F6E6}" srcOrd="1" destOrd="0" presId="urn:microsoft.com/office/officeart/2005/8/layout/hierarchy1"/>
    <dgm:cxn modelId="{711CB261-C542-4BC8-A118-C83A070B6864}" type="presParOf" srcId="{512F27E6-18C3-4D9E-9148-3321D6AF4F3D}" destId="{7CB94BDC-06EA-4744-BD42-A8A4F93B93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F203-523D-460C-AC5F-5395E548B727}">
      <dsp:nvSpPr>
        <dsp:cNvPr id="0" name=""/>
        <dsp:cNvSpPr/>
      </dsp:nvSpPr>
      <dsp:spPr>
        <a:xfrm>
          <a:off x="4122055" y="3073844"/>
          <a:ext cx="2024805" cy="330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71"/>
              </a:lnTo>
              <a:lnTo>
                <a:pt x="2024805" y="224971"/>
              </a:lnTo>
              <a:lnTo>
                <a:pt x="2024805" y="3301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56D06-BFAB-4F60-8CEB-1DA832C5FD64}">
      <dsp:nvSpPr>
        <dsp:cNvPr id="0" name=""/>
        <dsp:cNvSpPr/>
      </dsp:nvSpPr>
      <dsp:spPr>
        <a:xfrm>
          <a:off x="4122055" y="3073844"/>
          <a:ext cx="603024" cy="31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81"/>
              </a:lnTo>
              <a:lnTo>
                <a:pt x="603024" y="206381"/>
              </a:lnTo>
              <a:lnTo>
                <a:pt x="603024" y="3115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4AF51-84E3-478E-95BC-6D2F586FA74A}">
      <dsp:nvSpPr>
        <dsp:cNvPr id="0" name=""/>
        <dsp:cNvSpPr/>
      </dsp:nvSpPr>
      <dsp:spPr>
        <a:xfrm>
          <a:off x="3421020" y="3073844"/>
          <a:ext cx="701035" cy="330125"/>
        </a:xfrm>
        <a:custGeom>
          <a:avLst/>
          <a:gdLst/>
          <a:ahLst/>
          <a:cxnLst/>
          <a:rect l="0" t="0" r="0" b="0"/>
          <a:pathLst>
            <a:path>
              <a:moveTo>
                <a:pt x="701035" y="0"/>
              </a:moveTo>
              <a:lnTo>
                <a:pt x="701035" y="224971"/>
              </a:lnTo>
              <a:lnTo>
                <a:pt x="0" y="224971"/>
              </a:lnTo>
              <a:lnTo>
                <a:pt x="0" y="3301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9C9F5-FE68-4BCD-A6F6-480CAB47D0D9}">
      <dsp:nvSpPr>
        <dsp:cNvPr id="0" name=""/>
        <dsp:cNvSpPr/>
      </dsp:nvSpPr>
      <dsp:spPr>
        <a:xfrm>
          <a:off x="2031856" y="3073844"/>
          <a:ext cx="2090199" cy="330125"/>
        </a:xfrm>
        <a:custGeom>
          <a:avLst/>
          <a:gdLst/>
          <a:ahLst/>
          <a:cxnLst/>
          <a:rect l="0" t="0" r="0" b="0"/>
          <a:pathLst>
            <a:path>
              <a:moveTo>
                <a:pt x="2090199" y="0"/>
              </a:moveTo>
              <a:lnTo>
                <a:pt x="2090199" y="224971"/>
              </a:lnTo>
              <a:lnTo>
                <a:pt x="0" y="224971"/>
              </a:lnTo>
              <a:lnTo>
                <a:pt x="0" y="3301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4A404-BB4C-4591-9171-4071481B6DD6}">
      <dsp:nvSpPr>
        <dsp:cNvPr id="0" name=""/>
        <dsp:cNvSpPr/>
      </dsp:nvSpPr>
      <dsp:spPr>
        <a:xfrm>
          <a:off x="4076335" y="2022928"/>
          <a:ext cx="91440" cy="330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1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73D6-F767-4FF7-81C8-2AB37E23F7B4}">
      <dsp:nvSpPr>
        <dsp:cNvPr id="0" name=""/>
        <dsp:cNvSpPr/>
      </dsp:nvSpPr>
      <dsp:spPr>
        <a:xfrm>
          <a:off x="2743608" y="1035601"/>
          <a:ext cx="1378447" cy="266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82"/>
              </a:lnTo>
              <a:lnTo>
                <a:pt x="1378447" y="161382"/>
              </a:lnTo>
              <a:lnTo>
                <a:pt x="1378447" y="26653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1D77C-65A9-4D46-AC99-48AFC6B95003}">
      <dsp:nvSpPr>
        <dsp:cNvPr id="0" name=""/>
        <dsp:cNvSpPr/>
      </dsp:nvSpPr>
      <dsp:spPr>
        <a:xfrm>
          <a:off x="1289707" y="2022928"/>
          <a:ext cx="91440" cy="330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1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33494-087A-43D8-8E0B-8606875E4ABB}">
      <dsp:nvSpPr>
        <dsp:cNvPr id="0" name=""/>
        <dsp:cNvSpPr/>
      </dsp:nvSpPr>
      <dsp:spPr>
        <a:xfrm>
          <a:off x="1335427" y="1035601"/>
          <a:ext cx="1408181" cy="266537"/>
        </a:xfrm>
        <a:custGeom>
          <a:avLst/>
          <a:gdLst/>
          <a:ahLst/>
          <a:cxnLst/>
          <a:rect l="0" t="0" r="0" b="0"/>
          <a:pathLst>
            <a:path>
              <a:moveTo>
                <a:pt x="1408181" y="0"/>
              </a:moveTo>
              <a:lnTo>
                <a:pt x="1408181" y="161382"/>
              </a:lnTo>
              <a:lnTo>
                <a:pt x="0" y="161382"/>
              </a:lnTo>
              <a:lnTo>
                <a:pt x="0" y="26653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644C-05B2-42A4-A8AA-7B5D81957524}">
      <dsp:nvSpPr>
        <dsp:cNvPr id="0" name=""/>
        <dsp:cNvSpPr/>
      </dsp:nvSpPr>
      <dsp:spPr>
        <a:xfrm>
          <a:off x="1307521" y="314810"/>
          <a:ext cx="2872173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FF21F-C69E-4EB1-BB66-6B2F7616212E}">
      <dsp:nvSpPr>
        <dsp:cNvPr id="0" name=""/>
        <dsp:cNvSpPr/>
      </dsp:nvSpPr>
      <dsp:spPr>
        <a:xfrm>
          <a:off x="1433644" y="434627"/>
          <a:ext cx="2872173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Ministry of Labor, Health and Social Affairs of Georgia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4</a:t>
          </a:r>
          <a:endParaRPr lang="en-US" sz="1050" b="1" kern="1200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454755" y="455738"/>
        <a:ext cx="2829951" cy="678568"/>
      </dsp:txXfrm>
    </dsp:sp>
    <dsp:sp modelId="{CD1F561B-C0AC-41A6-AE40-F24551AD2E7C}">
      <dsp:nvSpPr>
        <dsp:cNvPr id="0" name=""/>
        <dsp:cNvSpPr/>
      </dsp:nvSpPr>
      <dsp:spPr>
        <a:xfrm>
          <a:off x="14859" y="1302138"/>
          <a:ext cx="2641134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ABFED9-45FE-4E98-87D3-F576B7CD815A}">
      <dsp:nvSpPr>
        <dsp:cNvPr id="0" name=""/>
        <dsp:cNvSpPr/>
      </dsp:nvSpPr>
      <dsp:spPr>
        <a:xfrm>
          <a:off x="140982" y="1421955"/>
          <a:ext cx="2641134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100" baseline="0" dirty="0" smtClean="0"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National Center for Disease Control and Public Health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100" baseline="0" dirty="0" smtClean="0"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rPr>
            <a:t>Level 4</a:t>
          </a:r>
          <a:endParaRPr lang="en-US" sz="1100" b="1" kern="1200" spc="100" baseline="0" dirty="0">
            <a:solidFill>
              <a:schemeClr val="bg1"/>
            </a:solidFill>
            <a:effectLst/>
            <a:latin typeface="Calibri" pitchFamily="34" charset="0"/>
            <a:ea typeface="+mn-ea"/>
            <a:cs typeface="Calibri" pitchFamily="34" charset="0"/>
          </a:endParaRPr>
        </a:p>
      </dsp:txBody>
      <dsp:txXfrm>
        <a:off x="162093" y="1443066"/>
        <a:ext cx="2598912" cy="678568"/>
      </dsp:txXfrm>
    </dsp:sp>
    <dsp:sp modelId="{E3166C2C-1A06-436C-BEB6-B0D3757A7721}">
      <dsp:nvSpPr>
        <dsp:cNvPr id="0" name=""/>
        <dsp:cNvSpPr/>
      </dsp:nvSpPr>
      <dsp:spPr>
        <a:xfrm>
          <a:off x="1198" y="2353054"/>
          <a:ext cx="2668456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726E1-D1F5-477F-A5A9-71F0FDD18983}">
      <dsp:nvSpPr>
        <dsp:cNvPr id="0" name=""/>
        <dsp:cNvSpPr/>
      </dsp:nvSpPr>
      <dsp:spPr>
        <a:xfrm>
          <a:off x="127321" y="2472871"/>
          <a:ext cx="2668456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Regional Centers of National Center for Disease Control and Public Health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3</a:t>
          </a:r>
          <a:endParaRPr lang="en-US" sz="1050" b="1" kern="1200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48432" y="2493982"/>
        <a:ext cx="2626234" cy="678568"/>
      </dsp:txXfrm>
    </dsp:sp>
    <dsp:sp modelId="{B76A7AEC-23BD-430A-9EF8-5FD3DAECBDEC}">
      <dsp:nvSpPr>
        <dsp:cNvPr id="0" name=""/>
        <dsp:cNvSpPr/>
      </dsp:nvSpPr>
      <dsp:spPr>
        <a:xfrm>
          <a:off x="2908239" y="1302138"/>
          <a:ext cx="2427633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CE6D2-30D4-4ABF-A243-E2265E064E72}">
      <dsp:nvSpPr>
        <dsp:cNvPr id="0" name=""/>
        <dsp:cNvSpPr/>
      </dsp:nvSpPr>
      <dsp:spPr>
        <a:xfrm>
          <a:off x="3034361" y="1421955"/>
          <a:ext cx="2427633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District PHC Centers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2</a:t>
          </a:r>
          <a:endParaRPr lang="en-US" sz="1000" b="1" kern="1200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3055472" y="1443066"/>
        <a:ext cx="2385411" cy="678568"/>
      </dsp:txXfrm>
    </dsp:sp>
    <dsp:sp modelId="{7B3A102A-C532-4D5F-9272-83191111DFA7}">
      <dsp:nvSpPr>
        <dsp:cNvPr id="0" name=""/>
        <dsp:cNvSpPr/>
      </dsp:nvSpPr>
      <dsp:spPr>
        <a:xfrm>
          <a:off x="2970369" y="2353054"/>
          <a:ext cx="2303373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5DDB0-3C5E-4ACA-858E-EFE9E837CBEF}">
      <dsp:nvSpPr>
        <dsp:cNvPr id="0" name=""/>
        <dsp:cNvSpPr/>
      </dsp:nvSpPr>
      <dsp:spPr>
        <a:xfrm>
          <a:off x="3096491" y="2472871"/>
          <a:ext cx="2303373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Out-patient facilities, polyclinics, healthcare centers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kern="1200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3117602" y="2493982"/>
        <a:ext cx="2261151" cy="678568"/>
      </dsp:txXfrm>
    </dsp:sp>
    <dsp:sp modelId="{00701B9F-8961-4139-B2D6-B649E178C810}">
      <dsp:nvSpPr>
        <dsp:cNvPr id="0" name=""/>
        <dsp:cNvSpPr/>
      </dsp:nvSpPr>
      <dsp:spPr>
        <a:xfrm>
          <a:off x="1437233" y="3403970"/>
          <a:ext cx="1189247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58174-2011-46E1-8DF1-D587CFC64B8D}">
      <dsp:nvSpPr>
        <dsp:cNvPr id="0" name=""/>
        <dsp:cNvSpPr/>
      </dsp:nvSpPr>
      <dsp:spPr>
        <a:xfrm>
          <a:off x="1563355" y="3523787"/>
          <a:ext cx="1189247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Pediatricians/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internists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kern="1200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584466" y="3544898"/>
        <a:ext cx="1147025" cy="678568"/>
      </dsp:txXfrm>
    </dsp:sp>
    <dsp:sp modelId="{90EFF9EA-A6D1-4190-9E8B-06C2899DD90F}">
      <dsp:nvSpPr>
        <dsp:cNvPr id="0" name=""/>
        <dsp:cNvSpPr/>
      </dsp:nvSpPr>
      <dsp:spPr>
        <a:xfrm>
          <a:off x="2878725" y="3403970"/>
          <a:ext cx="1084590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28DCF-6F65-4388-AAD4-BCE8F41B6A6C}">
      <dsp:nvSpPr>
        <dsp:cNvPr id="0" name=""/>
        <dsp:cNvSpPr/>
      </dsp:nvSpPr>
      <dsp:spPr>
        <a:xfrm>
          <a:off x="3004847" y="3523787"/>
          <a:ext cx="1084590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Family doctors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kern="1200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3025958" y="3544898"/>
        <a:ext cx="1042368" cy="678568"/>
      </dsp:txXfrm>
    </dsp:sp>
    <dsp:sp modelId="{E4D16D5D-FE08-482C-BA6F-2C75C0C3E853}">
      <dsp:nvSpPr>
        <dsp:cNvPr id="0" name=""/>
        <dsp:cNvSpPr/>
      </dsp:nvSpPr>
      <dsp:spPr>
        <a:xfrm>
          <a:off x="4215561" y="3385381"/>
          <a:ext cx="1019038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182D3-E200-4590-A702-B6F51C3DF47D}">
      <dsp:nvSpPr>
        <dsp:cNvPr id="0" name=""/>
        <dsp:cNvSpPr/>
      </dsp:nvSpPr>
      <dsp:spPr>
        <a:xfrm>
          <a:off x="4341683" y="3505197"/>
          <a:ext cx="1019038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Rural doctors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kern="1200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4362794" y="3526308"/>
        <a:ext cx="976816" cy="678568"/>
      </dsp:txXfrm>
    </dsp:sp>
    <dsp:sp modelId="{31D05A7C-FBA8-48D8-AD0F-D0513B5D4994}">
      <dsp:nvSpPr>
        <dsp:cNvPr id="0" name=""/>
        <dsp:cNvSpPr/>
      </dsp:nvSpPr>
      <dsp:spPr>
        <a:xfrm>
          <a:off x="5486844" y="3403970"/>
          <a:ext cx="1320033" cy="720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C5F3C-4DA1-4634-A96C-D3D081E2F6E6}">
      <dsp:nvSpPr>
        <dsp:cNvPr id="0" name=""/>
        <dsp:cNvSpPr/>
      </dsp:nvSpPr>
      <dsp:spPr>
        <a:xfrm>
          <a:off x="5612967" y="3523787"/>
          <a:ext cx="1320033" cy="72079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Immunization specialists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Level 1</a:t>
          </a:r>
          <a:endParaRPr lang="en-US" sz="1050" b="1" kern="1200" spc="100" baseline="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5634078" y="3544898"/>
        <a:ext cx="1277811" cy="678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11/2/2012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11/2/2012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45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5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3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5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34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7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2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6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14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7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5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5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40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5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3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9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11/2/2012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7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9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8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health.moh.gov.ge/Hmis/Portal/Default.aspx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1" y="1295400"/>
            <a:ext cx="4953000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Health</a:t>
            </a:r>
            <a:r>
              <a:rPr lang="en-US" sz="32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Management Information</a:t>
            </a:r>
            <a:r>
              <a:rPr lang="en-US" sz="32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System</a:t>
            </a:r>
            <a:b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(HMIS</a:t>
            </a:r>
            <a:r>
              <a:rPr lang="en-US" sz="32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) </a:t>
            </a: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32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Georgia</a:t>
            </a:r>
            <a:endParaRPr lang="en-US" sz="28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611469"/>
            <a:ext cx="379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USAID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Health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System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Strengthening Project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(HSSP)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dobe Kaiti Std R" pitchFamily="18" charset="-128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" y="8423"/>
            <a:ext cx="501289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45989"/>
            <a:ext cx="3067332" cy="39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62" y="245989"/>
            <a:ext cx="1007302" cy="3991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22823"/>
            <a:ext cx="5012890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7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65556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  <a:hlinkClick r:id="rId5"/>
              </a:rPr>
              <a:t>http://ehealth.moh.gov.ge/Hmis</a:t>
            </a:r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7356" y="5627108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100" dirty="0" smtClean="0">
                <a:latin typeface="Times" pitchFamily="18" charset="0"/>
                <a:cs typeface="Times" pitchFamily="18" charset="0"/>
              </a:rPr>
              <a:t>October</a:t>
            </a:r>
            <a:endParaRPr lang="ka-GE" sz="1000" b="1" spc="100" dirty="0" smtClean="0">
              <a:cs typeface="Times" pitchFamily="18" charset="0"/>
            </a:endParaRPr>
          </a:p>
          <a:p>
            <a:pPr algn="ctr"/>
            <a:r>
              <a:rPr lang="ka-GE" sz="900" b="1" spc="100" dirty="0" smtClean="0">
                <a:cs typeface="Times" pitchFamily="18" charset="0"/>
              </a:rPr>
              <a:t>2012</a:t>
            </a:r>
            <a:endParaRPr lang="en-US" sz="900" b="1" spc="1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287000" cy="1524000"/>
          </a:xfrm>
        </p:spPr>
        <p:txBody>
          <a:bodyPr/>
          <a:lstStyle/>
          <a:p>
            <a:pPr algn="ctr"/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E-Services Component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590800"/>
            <a:ext cx="4613564" cy="378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Simplifying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exchange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between the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Ministry of Labour, Health and Social Affairs (MoLHSA ) and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 stakeholders 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Getting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 permits and documents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Reducing the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costs related to paper documents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Receiving/exchanging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fast and reliable data online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5549319" cy="416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12014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Pharmacy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Healthcare Facility Information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Portal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Portal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908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geographic, offered services and price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-based information on medical services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 to geographic </a:t>
            </a:r>
            <a:r>
              <a:rPr lang="en-US" sz="1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cost-based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pharmaceuticals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Ability to exercise choice over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selected clinics and pharmacies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Price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transparency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Saved administrative resources </a:t>
            </a:r>
            <a:endParaRPr lang="ka-GE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7" y="2133600"/>
            <a:ext cx="5512403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Component</a:t>
            </a:r>
            <a:endParaRPr lang="en-US" sz="2000" b="1" spc="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of applications using common standards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administration and management of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applications/cases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Simple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timely </a:t>
            </a:r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 </a:t>
            </a: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flexible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Statistical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observation and analysis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Flexible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mechanisms for application revision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Simple inter-party feedback system 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4770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Medical Mediation</a:t>
            </a:r>
            <a:endParaRPr lang="en-US" spc="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Immunization/Vaccination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962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077200" y="1901504"/>
            <a:ext cx="3657600" cy="6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Needs Related to Immunization</a:t>
            </a:r>
            <a:endParaRPr lang="ka-GE" sz="1600" b="1" spc="1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2748880"/>
            <a:ext cx="3505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Process management and monitoring</a:t>
            </a:r>
            <a:r>
              <a:rPr lang="ka-GE" sz="1400" b="1" dirty="0" smtClean="0">
                <a:solidFill>
                  <a:prstClr val="black"/>
                </a:solidFill>
                <a:cs typeface="Calibri" pitchFamily="34" charset="0"/>
              </a:rPr>
              <a:t> – 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registration and control of the immunized population</a:t>
            </a:r>
            <a:endParaRPr lang="ka-GE" sz="1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Reporting -  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centralized reporting on coverage of the population and other types of information flows </a:t>
            </a:r>
          </a:p>
          <a:p>
            <a:endParaRPr lang="en-US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Stock management</a:t>
            </a:r>
            <a:r>
              <a:rPr lang="ka-GE" sz="1400" b="1" dirty="0" smtClean="0">
                <a:solidFill>
                  <a:prstClr val="black"/>
                </a:solidFill>
                <a:cs typeface="Calibri" pitchFamily="34" charset="0"/>
              </a:rPr>
              <a:t> –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information on utilization</a:t>
            </a:r>
            <a:r>
              <a:rPr lang="en-US" sz="14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stock in hand</a:t>
            </a:r>
            <a:r>
              <a:rPr lang="en-US" sz="14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requirements</a:t>
            </a:r>
            <a:r>
              <a:rPr lang="en-US" sz="14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losses, etc.</a:t>
            </a:r>
            <a:r>
              <a:rPr lang="ka-GE" sz="1400" smtClean="0">
                <a:solidFill>
                  <a:prstClr val="black"/>
                </a:solidFill>
                <a:cs typeface="Calibri" pitchFamily="34" charset="0"/>
              </a:rPr>
              <a:t> </a:t>
            </a:r>
            <a:endParaRPr lang="ka-GE" sz="1400" dirty="0" smtClean="0">
              <a:solidFill>
                <a:prstClr val="black"/>
              </a:solidFill>
              <a:cs typeface="Calibri" pitchFamily="34" charset="0"/>
            </a:endParaRPr>
          </a:p>
          <a:p>
            <a:endParaRPr lang="ka-GE" sz="1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Analysis – 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statistical and epidemiological analysis</a:t>
            </a:r>
            <a:endParaRPr lang="ka-GE" sz="1400" b="1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ka-GE" sz="14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ka-GE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80542"/>
              </p:ext>
            </p:extLst>
          </p:nvPr>
        </p:nvGraphicFramePr>
        <p:xfrm>
          <a:off x="381000" y="1752600"/>
          <a:ext cx="6934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95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Immunization/Vaccination</a:t>
            </a:r>
            <a:r>
              <a:rPr lang="en-US" b="1" spc="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spc="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Weaknesses Revealed by Situational Analysis</a:t>
            </a:r>
            <a:endParaRPr lang="en-US" sz="28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33401" y="2209800"/>
            <a:ext cx="6248400" cy="42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Problems related to data collection, standardization, monitoring and analysis</a:t>
            </a:r>
            <a:endParaRPr lang="ka-GE" sz="1600" b="1" dirty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Huge unorganized and non-standardized paper-based archive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Lack of centralized database 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essential 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electronic services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ka-GE" sz="1600" b="1" dirty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Lack of complete immunization histories of  some beneficiaries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Limited statistical research opportunities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Delayed exchange of information between parties</a:t>
            </a:r>
            <a:endParaRPr lang="ka-GE" sz="1600" b="1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2076450"/>
            <a:ext cx="4251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Immunization/Vaccination</a:t>
            </a:r>
            <a:r>
              <a:rPr lang="en-US" sz="3400" b="1" spc="1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400" b="1" spc="1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spc="10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Goal of Module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8915400" cy="4572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Real-time monitoring of preventive vaccines and vaccination process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Technical support for entering complete and accurate data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Automation </a:t>
            </a:r>
            <a:r>
              <a:rPr lang="en-US" sz="18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of </a:t>
            </a:r>
            <a:r>
              <a:rPr lang="en-US" sz="18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necessary reporting requirements and reports themselves</a:t>
            </a:r>
            <a:endParaRPr lang="ka-GE" sz="18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Real-time beneficiary migration monitoring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Notification and information system for providers and population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Real-time data generation in relation to the covered population and the individuals eligible for immunization</a:t>
            </a:r>
            <a:endParaRPr lang="ka-GE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Reduced inventory, labor and administrative costs</a:t>
            </a:r>
            <a:endParaRPr lang="ka-GE" sz="18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Maintaining statistics based on highly reliable data</a:t>
            </a:r>
            <a:endParaRPr lang="ka-GE" sz="18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Determination </a:t>
            </a:r>
            <a:r>
              <a:rPr lang="en-US" sz="18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of </a:t>
            </a:r>
            <a:r>
              <a:rPr 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vaccine and associated medical supply needs</a:t>
            </a:r>
            <a:endParaRPr lang="en-US" sz="1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5997" y="1524000"/>
            <a:ext cx="0" cy="5334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0" y="1524000"/>
            <a:ext cx="0" cy="5334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6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Immunization/Vaccination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registration and monitoring of the target population</a:t>
            </a:r>
            <a:endParaRPr lang="ka-GE" sz="20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Centralized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and simplified administration (based on reports submitted in hard copies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Monitoring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 pitchFamily="34" charset="0"/>
              </a:rPr>
              <a:t> of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accine spending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make reliable statistical and epidemiological analysis</a:t>
            </a:r>
            <a:endParaRPr lang="en-US" sz="2000" b="1" dirty="0" smtClean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User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Module 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84110"/>
              </p:ext>
            </p:extLst>
          </p:nvPr>
        </p:nvGraphicFramePr>
        <p:xfrm>
          <a:off x="838200" y="2514599"/>
          <a:ext cx="10591799" cy="4078201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538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Ministry</a:t>
                      </a:r>
                      <a:r>
                        <a:rPr lang="en-US" sz="1400" kern="1200" spc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Labour, Health and Social Affairs 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Insurance Company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Provider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Tool to manage users and their access levels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 complete list of users for all information modules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Mandatory single authorization (single sign -on) to access modules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Opportunity to manage users and access levels for appropriate facilities independently</a:t>
                      </a:r>
                      <a:endParaRPr lang="ka-GE" sz="1600" kern="1200" spc="0" baseline="0" dirty="0" smtClean="0">
                        <a:effectLst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Possibility of integration of external information systems with the user and access level management module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50649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Accounting and Management 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Component</a:t>
            </a:r>
            <a:endParaRPr lang="en-US" sz="32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1219200"/>
            <a:ext cx="9448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09388" y="1524000"/>
            <a:ext cx="10172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Financial Management </a:t>
            </a: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Healthcare </a:t>
            </a: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Programs </a:t>
            </a: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</a:t>
            </a:r>
            <a:endParaRPr lang="ka-GE" sz="175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75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Case Registration Module</a:t>
            </a:r>
          </a:p>
          <a:p>
            <a:endParaRPr lang="en-US" sz="175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Beneficiary </a:t>
            </a: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Module </a:t>
            </a:r>
            <a:endParaRPr lang="ka-GE" sz="175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ka-GE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General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Out-patient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Care</a:t>
            </a:r>
          </a:p>
          <a:p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Rural Doctors</a:t>
            </a:r>
          </a:p>
          <a:p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Dialysis</a:t>
            </a:r>
          </a:p>
          <a:p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Psychiatric Care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Antenatal Care</a:t>
            </a:r>
          </a:p>
          <a:p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 for Insurance </a:t>
            </a: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Companies</a:t>
            </a:r>
          </a:p>
          <a:p>
            <a:endParaRPr lang="en-US" sz="175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 for Healthcare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918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Financial </a:t>
            </a:r>
            <a:r>
              <a:rPr lang="en-US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Management </a:t>
            </a:r>
            <a:r>
              <a:rPr lang="en-US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of </a:t>
            </a:r>
            <a:r>
              <a:rPr lang="en-US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Healthcare Programs </a:t>
            </a:r>
            <a:r>
              <a:rPr lang="en-US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Module</a:t>
            </a:r>
            <a:endParaRPr lang="en-US" sz="3200" b="1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Benefits of the Module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514600"/>
            <a:ext cx="5181601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and management of </a:t>
            </a: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contracts, including their terms and conditions, concluded with healthcare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facilities under government-funded healthcare programs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Controlling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analysis of estimations submitted by healthcare facilities under government-funded healthcare programs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procedures for payment made to healthcare facilities under government-funded healthcare programs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exchange with the State Treasury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Complete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analysis of financial resource flow within government-funded healthcare programs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Flexible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tool for management of budget units, financial limits and relevant changes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1" y="2336082"/>
            <a:ext cx="5938883" cy="37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Health Management Information System  - Mission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</a:t>
            </a: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Information System  – </a:t>
            </a:r>
            <a:r>
              <a:rPr lang="en-US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Characteristics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Policy </a:t>
            </a: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management decision making based on accurate data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Improved standardization and transparency </a:t>
            </a:r>
            <a:r>
              <a:rPr lang="en-US" sz="2000" b="1" kern="160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of </a:t>
            </a:r>
            <a:r>
              <a:rPr lang="en-US" sz="2000" b="1" kern="160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processes</a:t>
            </a:r>
            <a:endParaRPr lang="en-US" sz="2000" b="1" kern="1600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Improved efficiency and control of healthcare programs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privacy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security </a:t>
            </a:r>
            <a:endParaRPr lang="en-US" sz="1900" b="1" spc="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Common standard for data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to ensure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international comparability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Operational effectiveness and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optimization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administration resources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 monitoring of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financial/healthcare data</a:t>
            </a:r>
            <a:endParaRPr lang="en-US" sz="1900" b="1" spc="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Accurate statistics and analysis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Effective management of knowledge and experience; evidence–based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clinical decision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making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Case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54102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lnSpc>
                <a:spcPct val="120000"/>
              </a:lnSpc>
              <a:spcBef>
                <a:spcPts val="600"/>
              </a:spcBef>
              <a:buSzPts val="1300"/>
              <a:buFont typeface="Wingdings" pitchFamily="2" charset="2"/>
              <a:buChar char="§"/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case registration using common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standards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Automatically entered/ synchronized personal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and insurance status of the patient (migration of data from </a:t>
            </a:r>
            <a:r>
              <a:rPr lang="en-US" sz="5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56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National Association of Public Registry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database) 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Providing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parties involved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cases with timely electronic information 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identification of healthcare facilities and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personnel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Prevention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simultaneous registration of individuals in different healthcare facilities </a:t>
            </a:r>
            <a:endParaRPr lang="en-US" sz="56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Case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inspection and analysis </a:t>
            </a:r>
            <a:endParaRPr lang="en-US" sz="5600" dirty="0">
              <a:latin typeface="Calibri" pitchFamily="34" charset="0"/>
              <a:cs typeface="Calibri" pitchFamily="34" charset="0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55272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Beneficiary Registration Module 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514600"/>
            <a:ext cx="5181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Provision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lists of beneficiaries to all healthcare facilities and rural doctors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countrywide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using common standards;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record keeping (out-patient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card)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one individual in only one healthcare facility that eradicates duplication 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civil, insurance and other statuses of individuals in different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registers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Financial transparency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Simplified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administration and reduced costs; 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utilization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forecasting of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government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funds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Flexible mechanism of calculation of payment amount within the state out-patient program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analyze information from different angles 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473233" cy="41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 </a:t>
            </a:r>
            <a:endParaRPr lang="en-US" sz="44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Common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standards for data registration and exchange (common registration forms and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invoices)</a:t>
            </a:r>
            <a:endParaRPr lang="en-US" sz="1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Minimum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probability of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inaccurate data entered by users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identification and validation with databases of internal and external agencies  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utilization of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budgetary resources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transparent funding and saving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human and administrative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resources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multi-level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analysis of  information</a:t>
            </a:r>
            <a:endParaRPr lang="en-US" sz="1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 smtClean="0"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400" b="1" spc="100" dirty="0">
                <a:latin typeface="Calibri" pitchFamily="34" charset="0"/>
                <a:cs typeface="Calibri" pitchFamily="34" charset="0"/>
              </a:rPr>
              <a:t>Module for Insurance </a:t>
            </a:r>
            <a:r>
              <a:rPr lang="en-US" sz="1400" b="1" spc="100" dirty="0" smtClean="0">
                <a:latin typeface="Calibri" pitchFamily="34" charset="0"/>
                <a:cs typeface="Calibri" pitchFamily="34" charset="0"/>
              </a:rPr>
              <a:t>Companies and Healthcare </a:t>
            </a:r>
            <a:r>
              <a:rPr lang="en-US" sz="1400" b="1" spc="100" dirty="0">
                <a:latin typeface="Calibri" pitchFamily="34" charset="0"/>
                <a:cs typeface="Calibri" pitchFamily="34" charset="0"/>
              </a:rPr>
              <a:t>Facilities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52436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Medical Classifications</a:t>
            </a:r>
            <a:endParaRPr lang="en-US" sz="40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Database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medical classifications approved in Georgia (ICD10, NCSP, ICPC2, laboratory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classification)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Constantly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updated information on classifications and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their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inter-relationship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Instrument for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classification content management/improvement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portal and services to ensure communication with external systems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b="1" spc="100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b="1" spc="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6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Analytic Tools</a:t>
            </a:r>
            <a:endParaRPr lang="en-US" sz="36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Component</a:t>
            </a:r>
            <a:endParaRPr lang="en-US" sz="2000" b="1" spc="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391400" y="1524000"/>
            <a:ext cx="4495800" cy="4089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3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generate analytical diagrams and graphics based on collected data 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Comparison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monitoring and analysis of information flows according to different indicators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Dynamic graphics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generated based on data received from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various sources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analyze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from different angles (time interval, geographic distribution, etc.)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2" y="1600200"/>
            <a:ext cx="66262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9525000" cy="317738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i="1" dirty="0" smtClean="0">
                <a:latin typeface="Calibri" pitchFamily="34" charset="0"/>
                <a:cs typeface="Calibri" pitchFamily="34" charset="0"/>
              </a:rPr>
              <a:t>New Modules are coming with New Ideas…</a:t>
            </a:r>
            <a:endParaRPr lang="en-US" sz="40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Health Management Information </a:t>
            </a:r>
            <a:r>
              <a:rPr lang="en-US" sz="2800" b="1" kern="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System Website</a:t>
            </a:r>
            <a: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User Manuals and Video Tutorials in </a:t>
            </a:r>
            <a:r>
              <a:rPr lang="en-US" sz="1400" b="1" i="1" kern="0" spc="100" dirty="0">
                <a:solidFill>
                  <a:srgbClr val="C00000"/>
                </a:solidFill>
                <a:latin typeface="Sylfaen" pitchFamily="18" charset="0"/>
              </a:rPr>
              <a:t>English language can be found </a:t>
            </a:r>
            <a:r>
              <a:rPr lang="en-US" sz="1400" b="1" i="1" kern="0" spc="100">
                <a:solidFill>
                  <a:srgbClr val="C00000"/>
                </a:solidFill>
                <a:latin typeface="Sylfaen" pitchFamily="18" charset="0"/>
              </a:rPr>
              <a:t>in </a:t>
            </a:r>
            <a:r>
              <a:rPr lang="en-US" sz="1400" b="1" i="1" kern="0" spc="100" smtClean="0">
                <a:solidFill>
                  <a:srgbClr val="C00000"/>
                </a:solidFill>
                <a:latin typeface="Sylfaen" pitchFamily="18" charset="0"/>
              </a:rPr>
              <a:t>Help menu </a:t>
            </a:r>
            <a:r>
              <a:rPr lang="en-US" sz="1400" b="1" i="1" kern="0" spc="100" dirty="0">
                <a:solidFill>
                  <a:srgbClr val="C00000"/>
                </a:solidFill>
                <a:latin typeface="Sylfaen" pitchFamily="18" charset="0"/>
              </a:rPr>
              <a:t>of each module</a:t>
            </a:r>
            <a:r>
              <a:rPr lang="en-US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8768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Thank you for </a:t>
            </a:r>
            <a:r>
              <a:rPr lang="en-US" sz="2400" b="1" kern="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attention</a:t>
            </a:r>
            <a:r>
              <a:rPr lang="en-US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Components of Health 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Information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799"/>
            <a:ext cx="60960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Regulation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Medical Activities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Activities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E-Services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Pharmacy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Healthcare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Portal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Mediation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Immunization/Vaccination 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Management Module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Accounting and Management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 Classifications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Analytic Tools</a:t>
            </a:r>
            <a:endParaRPr lang="ka-GE" sz="1800" b="1" dirty="0">
              <a:solidFill>
                <a:schemeClr val="tx1"/>
              </a:solidFill>
              <a:latin typeface="Sylfaen" pitchFamily="18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TEONA\Desktop\HSSP\HSSP Manual\e-Health_logo_b-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2258106"/>
            <a:ext cx="3227043" cy="363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Functional Architecture of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Management Information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5867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030301" y="2099263"/>
            <a:ext cx="608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172302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ü"/>
            </a:pPr>
            <a:r>
              <a:rPr lang="en-US" sz="1600" b="1" spc="100" dirty="0" smtClean="0">
                <a:latin typeface="Calibri" pitchFamily="34" charset="0"/>
                <a:cs typeface="Calibri" pitchFamily="34" charset="0"/>
              </a:rPr>
              <a:t>Access to information and services</a:t>
            </a:r>
            <a:endParaRPr lang="en-US" sz="16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486" y="3982573"/>
            <a:ext cx="3715514" cy="340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>
              <a:buFont typeface="Wingdings" pitchFamily="2" charset="2"/>
              <a:buChar char="ü"/>
            </a:pPr>
            <a:r>
              <a:rPr lang="en-US" sz="1600" b="1" spc="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Administration/management tools</a:t>
            </a:r>
            <a:endParaRPr lang="en-US" sz="1600" b="1" spc="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890692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5681246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r">
              <a:buFont typeface="Wingdings" pitchFamily="2" charset="2"/>
              <a:buChar char="ü"/>
            </a:pPr>
            <a:r>
              <a:rPr lang="en-US" sz="1600" b="1" spc="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Basic registers</a:t>
            </a:r>
            <a:endParaRPr lang="en-US" sz="1600" b="1" spc="1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61091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Management Information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953000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Minister of Labor, Health and Social Affairs of Georgia (MoLSA)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Social Service Agency (SSA)</a:t>
            </a:r>
            <a:endParaRPr lang="ka-GE" sz="1700" b="1" dirty="0" smtClean="0">
              <a:latin typeface="+mj-lt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National Center for Disease Control and Public Health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State Regulation Agency for Medical Activities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Medical Mediation Service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700" b="1" dirty="0" smtClean="0">
              <a:latin typeface="Calibri" pitchFamily="34" charset="0"/>
              <a:cs typeface="Calibri" pitchFamily="34" charset="0"/>
            </a:endParaRPr>
          </a:p>
          <a:p>
            <a:endParaRPr lang="ka-GE" sz="600" dirty="0" smtClean="0"/>
          </a:p>
          <a:p>
            <a:endParaRPr lang="ka-GE" sz="600" dirty="0" smtClean="0"/>
          </a:p>
          <a:p>
            <a:endParaRPr lang="en-US" sz="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105400" cy="3962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Revenue Service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State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Treasury - Ministry of Finance of Georgia </a:t>
            </a:r>
            <a:endParaRPr lang="ka-GE" sz="2000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Not only h</a:t>
            </a:r>
            <a:r>
              <a:rPr lang="en-US" sz="20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ealthcare </a:t>
            </a:r>
            <a:r>
              <a:rPr lang="en-US" sz="2000" b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providers </a:t>
            </a:r>
            <a:r>
              <a:rPr lang="en-US" sz="20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involved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in the government-funded program; all healthcare providers will be involved in the HMIS in the future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Rural Doctors</a:t>
            </a:r>
            <a:endParaRPr lang="ka-GE" sz="2000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Insurance Companies</a:t>
            </a:r>
            <a:endParaRPr lang="ka-GE" sz="2000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General Population</a:t>
            </a:r>
            <a:endParaRPr lang="ka-GE" sz="2000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8950"/>
            <a:ext cx="49212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Regulation 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of Medical Activities Component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4768703" cy="105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00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Benefits of Modules </a:t>
            </a:r>
          </a:p>
          <a:p>
            <a:pPr algn="ctr"/>
            <a:endParaRPr lang="en-US" sz="1200" b="1" spc="100" dirty="0" smtClean="0"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algn="ctr"/>
            <a:r>
              <a:rPr lang="en-US" sz="1400" b="1" spc="100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Licensing </a:t>
            </a:r>
            <a:r>
              <a:rPr lang="en-US" sz="1400" b="1" spc="100" dirty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Permitting Module for Healthcare Facilities </a:t>
            </a:r>
            <a:r>
              <a:rPr lang="en-US" sz="1400" b="1" spc="10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</a:t>
            </a:r>
            <a:r>
              <a:rPr lang="en-US" sz="1400" b="1" spc="10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Certification/Accreditation </a:t>
            </a:r>
            <a:r>
              <a:rPr lang="en-US" sz="1400" b="1" spc="100" dirty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Module for Medical Staff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3142289"/>
            <a:ext cx="4800600" cy="348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Keep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electronic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registers </a:t>
            </a:r>
            <a:r>
              <a:rPr lang="en-US" sz="1400" b="1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</a:t>
            </a:r>
            <a:r>
              <a:rPr lang="en-US" sz="1400" b="1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enhance</a:t>
            </a:r>
            <a:r>
              <a:rPr lang="en-US" sz="1400" b="1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public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information</a:t>
            </a: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Complete histories of healthcare facilities taking into </a:t>
            </a:r>
            <a:r>
              <a:rPr lang="en-US" sz="1400" b="1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account </a:t>
            </a:r>
            <a:r>
              <a:rPr lang="en-US" sz="1400" b="1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legal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succession 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related to licenses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,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permits, accreditation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)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Information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on medical staff training, their certificates and experience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Transparent information on suspension/revocation of the right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to medical activity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the future, information on distribution of medical staff </a:t>
            </a:r>
            <a:r>
              <a:rPr lang="en-US" sz="1400" b="1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by </a:t>
            </a:r>
            <a:r>
              <a:rPr lang="en-US" sz="1400" b="1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healthcare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facility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geographic location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endParaRPr lang="ka-GE" sz="2000" dirty="0" smtClean="0">
              <a:latin typeface="Sylfaen" pitchFamily="18" charset="0"/>
              <a:ea typeface="Adobe Fan Heiti Std B" pitchFamily="34" charset="-128"/>
              <a:cs typeface="Calibri" pitchFamily="34" charset="0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Certification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Accreditation </a:t>
            </a:r>
            <a:endParaRPr lang="en-US" sz="1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1053" y="3048000"/>
            <a:ext cx="255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Regulation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Medical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Activities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Licensing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7800" y="4495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Permits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Reports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/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Activity Component</a:t>
            </a: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Component Modules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400" y="2362200"/>
            <a:ext cx="43434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Pharmacy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Module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5626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E-prescribing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Module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508880"/>
            <a:ext cx="4343400" cy="9775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b="1" kern="0" spc="100" dirty="0">
                <a:latin typeface="Calibri" pitchFamily="34" charset="0"/>
                <a:cs typeface="Calibri" pitchFamily="34" charset="0"/>
              </a:rPr>
              <a:t>Electronic D</a:t>
            </a:r>
            <a:r>
              <a:rPr lang="en-US" b="1" kern="0" spc="100" dirty="0" smtClean="0">
                <a:latin typeface="Calibri" pitchFamily="34" charset="0"/>
                <a:cs typeface="Calibri" pitchFamily="34" charset="0"/>
              </a:rPr>
              <a:t>rug Registration in eCTD (Common Technical Document) Format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352800"/>
            <a:ext cx="43434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Pharmaceutical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Products Module 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857500"/>
            <a:ext cx="472440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1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functioning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pharmacies and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their identification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according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type of activity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pharmacy </a:t>
            </a:r>
            <a:r>
              <a:rPr lang="en-US" sz="1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pharmaceuticals inspection results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standardization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prevention </a:t>
            </a:r>
            <a:r>
              <a:rPr lang="en-US" sz="18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18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duplicate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entries </a:t>
            </a:r>
            <a:endParaRPr lang="ka-GE" sz="1800" dirty="0" smtClean="0">
              <a:latin typeface="Sylfaen" pitchFamily="18" charset="0"/>
              <a:ea typeface="Times New Roman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2" y="1664478"/>
            <a:ext cx="5012377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Pharmacy Module</a:t>
            </a:r>
            <a:endParaRPr lang="en-US" sz="2000" b="1" spc="1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Activity Component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Calibri" pitchFamily="34" charset="0"/>
              </a:rPr>
              <a:t>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Pharmaceutical </a:t>
            </a:r>
            <a:r>
              <a:rPr lang="en-US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Products Module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pc="1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</a:t>
            </a:r>
            <a:r>
              <a:rPr lang="en-US" sz="16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of Electronic Drug Registration </a:t>
            </a:r>
            <a:r>
              <a:rPr lang="en-US" sz="16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600" b="1" spc="1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eCTD</a:t>
            </a:r>
            <a:r>
              <a:rPr lang="en-US" sz="16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(Common Technical Document) Format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a-GE" sz="1600" b="1" spc="100" dirty="0">
              <a:solidFill>
                <a:srgbClr val="FFFFFF"/>
              </a:solidFill>
              <a:latin typeface="Sylfaen" pitchFamily="18" charset="0"/>
              <a:cs typeface="Calibri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8956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complete list of pharmaceuticals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permitted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Georgia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for real-time exchange of information on import/export of drugs with the Revenue Service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Capability to ensure citizens’ safety, by proper drug surveillance mechanism using the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unique drug code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standardization and prevention </a:t>
            </a:r>
            <a:r>
              <a:rPr lang="en-US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1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duplicate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entries</a:t>
            </a:r>
            <a:endParaRPr lang="ka-GE" sz="2800" dirty="0">
              <a:latin typeface="Calibri"/>
              <a:ea typeface="Times New Roman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Ability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medical staff to make informed decisions based on drug annotations and different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medical/scientific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8956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Standardization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normative and technical </a:t>
            </a:r>
            <a:r>
              <a:rPr lang="en-US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dossier </a:t>
            </a:r>
            <a:r>
              <a:rPr lang="en-US" sz="1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along with expertise processes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Compliance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registration process with international standards and technical possibility to connect reliable regulators to  analogous registration interface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high-quality drugs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Timely optimization </a:t>
            </a:r>
            <a:r>
              <a:rPr lang="en-US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1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technical resources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systematization and simplified data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search</a:t>
            </a:r>
            <a:endParaRPr lang="ka-GE" sz="1600" dirty="0" smtClean="0">
              <a:latin typeface="Calibri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0"/>
            <a:ext cx="10675938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Activity Component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Calibri" pitchFamily="34" charset="0"/>
              </a:rPr>
              <a:t>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E-Prescribing </a:t>
            </a:r>
            <a:r>
              <a:rPr lang="en-US" sz="20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Module</a:t>
            </a: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181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Centrally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mobilized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data;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to gather reliable statistics and make an analysis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Ensure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cost-effective care, making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informed and evidence-based decisions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Control of the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limit for drugs covered under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government-funded and private health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insurance plans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Eradication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fraud and duplication of care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Renewal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prescription for patients with chronic diseases without visiting doctors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Timely optimization of </a:t>
            </a:r>
            <a:r>
              <a:rPr lang="en-US" sz="1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technical resources  based on electronic reporting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the future, software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will ensure access to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medical/scientific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resources while rendering medical services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  <a:endParaRPr lang="ka-GE" sz="2000" b="1" spc="100" dirty="0">
              <a:solidFill>
                <a:srgbClr val="FFFFFF"/>
              </a:solidFill>
              <a:latin typeface="Sylfaen" pitchFamily="18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5640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3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4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5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6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7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1541</Words>
  <Application>Microsoft Office PowerPoint</Application>
  <PresentationFormat>Custom</PresentationFormat>
  <Paragraphs>288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TS102901024</vt:lpstr>
      <vt:lpstr>1_TS102901024</vt:lpstr>
      <vt:lpstr>3_TS102901024</vt:lpstr>
      <vt:lpstr>4_TS102901024</vt:lpstr>
      <vt:lpstr>5_TS102901024</vt:lpstr>
      <vt:lpstr>6_TS102901024</vt:lpstr>
      <vt:lpstr>Health Management Information System (HMIS)   Georgia</vt:lpstr>
      <vt:lpstr>PowerPoint Presentation</vt:lpstr>
      <vt:lpstr> Main Components of Health Management Information System </vt:lpstr>
      <vt:lpstr> Functional Architecture of Health Management Information System </vt:lpstr>
      <vt:lpstr>Health Management Information System Stakeholders</vt:lpstr>
      <vt:lpstr>Regulation of Medical Activities Component </vt:lpstr>
      <vt:lpstr>Pharmaceutical Activity Component</vt:lpstr>
      <vt:lpstr>Pharmaceutical Activity Component-II</vt:lpstr>
      <vt:lpstr>Pharmaceutical Activity Component- III</vt:lpstr>
      <vt:lpstr>E-Services Component</vt:lpstr>
      <vt:lpstr>Pharmacy and Healthcare Facility Information Portal</vt:lpstr>
      <vt:lpstr>Medical Mediation</vt:lpstr>
      <vt:lpstr>Immunization/Vaccination </vt:lpstr>
      <vt:lpstr>Immunization/Vaccination Weaknesses Revealed by Situational Analysis</vt:lpstr>
      <vt:lpstr>Immunization/Vaccination  Goal of Module</vt:lpstr>
      <vt:lpstr>Immunization/Vaccination</vt:lpstr>
      <vt:lpstr>User Management Module </vt:lpstr>
      <vt:lpstr>Financial Accounting and Management Component</vt:lpstr>
      <vt:lpstr>Financial Management of Healthcare Programs Module</vt:lpstr>
      <vt:lpstr>Case Registration Module</vt:lpstr>
      <vt:lpstr>Beneficiary Registration Module </vt:lpstr>
      <vt:lpstr>E-Reporting Module </vt:lpstr>
      <vt:lpstr>Medical Classifications</vt:lpstr>
      <vt:lpstr>PowerPoint Presentation</vt:lpstr>
      <vt:lpstr>New Modules are coming with New Ideas…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2012-11-02T12:31:08Z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